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330" r:id="rId5"/>
    <p:sldId id="259" r:id="rId6"/>
    <p:sldId id="260" r:id="rId7"/>
    <p:sldId id="262" r:id="rId8"/>
    <p:sldId id="265" r:id="rId9"/>
    <p:sldId id="298" r:id="rId10"/>
    <p:sldId id="294" r:id="rId11"/>
    <p:sldId id="292" r:id="rId12"/>
    <p:sldId id="295" r:id="rId13"/>
    <p:sldId id="296" r:id="rId14"/>
    <p:sldId id="293" r:id="rId15"/>
    <p:sldId id="297" r:id="rId16"/>
    <p:sldId id="331" r:id="rId17"/>
    <p:sldId id="268" r:id="rId18"/>
    <p:sldId id="299" r:id="rId19"/>
    <p:sldId id="271" r:id="rId20"/>
    <p:sldId id="273" r:id="rId21"/>
    <p:sldId id="275" r:id="rId22"/>
    <p:sldId id="322" r:id="rId23"/>
    <p:sldId id="300" r:id="rId24"/>
    <p:sldId id="309" r:id="rId25"/>
    <p:sldId id="310" r:id="rId26"/>
    <p:sldId id="311" r:id="rId27"/>
    <p:sldId id="312" r:id="rId28"/>
    <p:sldId id="313" r:id="rId29"/>
    <p:sldId id="329" r:id="rId30"/>
    <p:sldId id="277" r:id="rId31"/>
    <p:sldId id="278" r:id="rId32"/>
    <p:sldId id="279" r:id="rId33"/>
    <p:sldId id="280" r:id="rId34"/>
    <p:sldId id="324" r:id="rId35"/>
    <p:sldId id="323" r:id="rId36"/>
    <p:sldId id="304" r:id="rId37"/>
    <p:sldId id="305" r:id="rId38"/>
    <p:sldId id="306" r:id="rId39"/>
    <p:sldId id="307" r:id="rId40"/>
    <p:sldId id="308" r:id="rId41"/>
    <p:sldId id="325" r:id="rId42"/>
    <p:sldId id="326" r:id="rId43"/>
    <p:sldId id="332" r:id="rId44"/>
    <p:sldId id="281" r:id="rId45"/>
    <p:sldId id="282" r:id="rId46"/>
    <p:sldId id="284" r:id="rId47"/>
    <p:sldId id="286" r:id="rId48"/>
    <p:sldId id="327" r:id="rId49"/>
    <p:sldId id="328" r:id="rId50"/>
    <p:sldId id="316" r:id="rId51"/>
    <p:sldId id="318" r:id="rId52"/>
    <p:sldId id="319" r:id="rId53"/>
    <p:sldId id="320" r:id="rId54"/>
    <p:sldId id="321" r:id="rId55"/>
    <p:sldId id="333" r:id="rId56"/>
    <p:sldId id="288" r:id="rId57"/>
    <p:sldId id="289" r:id="rId58"/>
    <p:sldId id="290" r:id="rId59"/>
    <p:sldId id="291"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6" autoAdjust="0"/>
    <p:restoredTop sz="94696" autoAdjust="0"/>
  </p:normalViewPr>
  <p:slideViewPr>
    <p:cSldViewPr snapToGrid="0">
      <p:cViewPr varScale="1">
        <p:scale>
          <a:sx n="80" d="100"/>
          <a:sy n="80" d="100"/>
        </p:scale>
        <p:origin x="773" y="6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hruv Panchal" userId="11aec0b4da04368f" providerId="LiveId" clId="{03958270-AA95-4159-A140-26E68F439CA5}"/>
    <pc:docChg chg="undo custSel addSld delSld modSld">
      <pc:chgData name="Dhruv Panchal" userId="11aec0b4da04368f" providerId="LiveId" clId="{03958270-AA95-4159-A140-26E68F439CA5}" dt="2025-08-26T06:43:57.131" v="888" actId="1076"/>
      <pc:docMkLst>
        <pc:docMk/>
      </pc:docMkLst>
      <pc:sldChg chg="addSp delSp modSp mod">
        <pc:chgData name="Dhruv Panchal" userId="11aec0b4da04368f" providerId="LiveId" clId="{03958270-AA95-4159-A140-26E68F439CA5}" dt="2025-08-26T06:43:57.131" v="888" actId="1076"/>
        <pc:sldMkLst>
          <pc:docMk/>
          <pc:sldMk cId="3600439645" sldId="257"/>
        </pc:sldMkLst>
        <pc:spChg chg="mod">
          <ac:chgData name="Dhruv Panchal" userId="11aec0b4da04368f" providerId="LiveId" clId="{03958270-AA95-4159-A140-26E68F439CA5}" dt="2025-08-26T06:43:55.102" v="887" actId="1076"/>
          <ac:spMkLst>
            <pc:docMk/>
            <pc:sldMk cId="3600439645" sldId="257"/>
            <ac:spMk id="2" creationId="{641D377D-60DA-49F4-B330-44BE4B68F56D}"/>
          </ac:spMkLst>
        </pc:spChg>
        <pc:spChg chg="del">
          <ac:chgData name="Dhruv Panchal" userId="11aec0b4da04368f" providerId="LiveId" clId="{03958270-AA95-4159-A140-26E68F439CA5}" dt="2025-08-26T06:42:34.476" v="849"/>
          <ac:spMkLst>
            <pc:docMk/>
            <pc:sldMk cId="3600439645" sldId="257"/>
            <ac:spMk id="3" creationId="{4A6C1E35-F6AB-4442-84AB-2D5A513C070D}"/>
          </ac:spMkLst>
        </pc:spChg>
        <pc:spChg chg="add mod">
          <ac:chgData name="Dhruv Panchal" userId="11aec0b4da04368f" providerId="LiveId" clId="{03958270-AA95-4159-A140-26E68F439CA5}" dt="2025-08-26T06:43:57.131" v="888" actId="1076"/>
          <ac:spMkLst>
            <pc:docMk/>
            <pc:sldMk cId="3600439645" sldId="257"/>
            <ac:spMk id="4" creationId="{4DA351FB-86D7-45CA-AC7B-07D4AD0EEF1B}"/>
          </ac:spMkLst>
        </pc:spChg>
      </pc:sldChg>
      <pc:sldChg chg="modSp modAnim">
        <pc:chgData name="Dhruv Panchal" userId="11aec0b4da04368f" providerId="LiveId" clId="{03958270-AA95-4159-A140-26E68F439CA5}" dt="2025-08-20T06:52:23.567" v="842"/>
        <pc:sldMkLst>
          <pc:docMk/>
          <pc:sldMk cId="3793426461" sldId="259"/>
        </pc:sldMkLst>
        <pc:spChg chg="mod">
          <ac:chgData name="Dhruv Panchal" userId="11aec0b4da04368f" providerId="LiveId" clId="{03958270-AA95-4159-A140-26E68F439CA5}" dt="2025-08-19T11:10:05.363" v="202" actId="20577"/>
          <ac:spMkLst>
            <pc:docMk/>
            <pc:sldMk cId="3793426461" sldId="259"/>
            <ac:spMk id="3" creationId="{F22F1F19-38C8-48DE-872F-C53BD5F7B13E}"/>
          </ac:spMkLst>
        </pc:spChg>
      </pc:sldChg>
      <pc:sldChg chg="modSp mod">
        <pc:chgData name="Dhruv Panchal" userId="11aec0b4da04368f" providerId="LiveId" clId="{03958270-AA95-4159-A140-26E68F439CA5}" dt="2025-08-19T10:48:50.248" v="156" actId="14100"/>
        <pc:sldMkLst>
          <pc:docMk/>
          <pc:sldMk cId="3687873775" sldId="260"/>
        </pc:sldMkLst>
        <pc:picChg chg="mod">
          <ac:chgData name="Dhruv Panchal" userId="11aec0b4da04368f" providerId="LiveId" clId="{03958270-AA95-4159-A140-26E68F439CA5}" dt="2025-08-19T10:48:50.248" v="156" actId="14100"/>
          <ac:picMkLst>
            <pc:docMk/>
            <pc:sldMk cId="3687873775" sldId="260"/>
            <ac:picMk id="7" creationId="{1CC48F77-88DA-44A4-A6A3-B1F7C459AE66}"/>
          </ac:picMkLst>
        </pc:picChg>
      </pc:sldChg>
      <pc:sldChg chg="addSp delSp modSp mod modAnim">
        <pc:chgData name="Dhruv Panchal" userId="11aec0b4da04368f" providerId="LiveId" clId="{03958270-AA95-4159-A140-26E68F439CA5}" dt="2025-08-20T06:50:54.195" v="835"/>
        <pc:sldMkLst>
          <pc:docMk/>
          <pc:sldMk cId="3981797391" sldId="262"/>
        </pc:sldMkLst>
        <pc:spChg chg="mod">
          <ac:chgData name="Dhruv Panchal" userId="11aec0b4da04368f" providerId="LiveId" clId="{03958270-AA95-4159-A140-26E68F439CA5}" dt="2025-08-19T10:29:07.479" v="8" actId="20577"/>
          <ac:spMkLst>
            <pc:docMk/>
            <pc:sldMk cId="3981797391" sldId="262"/>
            <ac:spMk id="3" creationId="{33EBD93C-58C4-451B-901A-F83C3300E1E8}"/>
          </ac:spMkLst>
        </pc:spChg>
        <pc:picChg chg="add del mod">
          <ac:chgData name="Dhruv Panchal" userId="11aec0b4da04368f" providerId="LiveId" clId="{03958270-AA95-4159-A140-26E68F439CA5}" dt="2025-08-19T10:29:25.591" v="12" actId="478"/>
          <ac:picMkLst>
            <pc:docMk/>
            <pc:sldMk cId="3981797391" sldId="262"/>
            <ac:picMk id="4" creationId="{680826CC-3AA6-4921-9841-9C86E2B00BC4}"/>
          </ac:picMkLst>
        </pc:picChg>
        <pc:picChg chg="add mod">
          <ac:chgData name="Dhruv Panchal" userId="11aec0b4da04368f" providerId="LiveId" clId="{03958270-AA95-4159-A140-26E68F439CA5}" dt="2025-08-19T10:30:25.270" v="14" actId="1076"/>
          <ac:picMkLst>
            <pc:docMk/>
            <pc:sldMk cId="3981797391" sldId="262"/>
            <ac:picMk id="5" creationId="{EB82C82D-C69D-473C-B1AA-CA95AB3311BC}"/>
          </ac:picMkLst>
        </pc:picChg>
        <pc:picChg chg="add del mod">
          <ac:chgData name="Dhruv Panchal" userId="11aec0b4da04368f" providerId="LiveId" clId="{03958270-AA95-4159-A140-26E68F439CA5}" dt="2025-08-19T10:30:54.364" v="16" actId="478"/>
          <ac:picMkLst>
            <pc:docMk/>
            <pc:sldMk cId="3981797391" sldId="262"/>
            <ac:picMk id="7" creationId="{29C1DE9C-B664-443E-965F-FB9F55DD4E81}"/>
          </ac:picMkLst>
        </pc:picChg>
      </pc:sldChg>
      <pc:sldChg chg="del">
        <pc:chgData name="Dhruv Panchal" userId="11aec0b4da04368f" providerId="LiveId" clId="{03958270-AA95-4159-A140-26E68F439CA5}" dt="2025-08-19T10:29:04.072" v="6" actId="47"/>
        <pc:sldMkLst>
          <pc:docMk/>
          <pc:sldMk cId="2089705213" sldId="263"/>
        </pc:sldMkLst>
      </pc:sldChg>
      <pc:sldChg chg="del">
        <pc:chgData name="Dhruv Panchal" userId="11aec0b4da04368f" providerId="LiveId" clId="{03958270-AA95-4159-A140-26E68F439CA5}" dt="2025-08-19T10:29:04.796" v="7" actId="47"/>
        <pc:sldMkLst>
          <pc:docMk/>
          <pc:sldMk cId="2375174300" sldId="264"/>
        </pc:sldMkLst>
      </pc:sldChg>
      <pc:sldChg chg="modSp mod">
        <pc:chgData name="Dhruv Panchal" userId="11aec0b4da04368f" providerId="LiveId" clId="{03958270-AA95-4159-A140-26E68F439CA5}" dt="2025-08-20T06:48:05" v="767" actId="1076"/>
        <pc:sldMkLst>
          <pc:docMk/>
          <pc:sldMk cId="2229714246" sldId="265"/>
        </pc:sldMkLst>
        <pc:spChg chg="mod">
          <ac:chgData name="Dhruv Panchal" userId="11aec0b4da04368f" providerId="LiveId" clId="{03958270-AA95-4159-A140-26E68F439CA5}" dt="2025-08-20T06:48:05" v="767" actId="1076"/>
          <ac:spMkLst>
            <pc:docMk/>
            <pc:sldMk cId="2229714246" sldId="265"/>
            <ac:spMk id="3" creationId="{33EBD93C-58C4-451B-901A-F83C3300E1E8}"/>
          </ac:spMkLst>
        </pc:spChg>
        <pc:picChg chg="mod modCrop">
          <ac:chgData name="Dhruv Panchal" userId="11aec0b4da04368f" providerId="LiveId" clId="{03958270-AA95-4159-A140-26E68F439CA5}" dt="2025-08-20T06:47:59.601" v="766" actId="1076"/>
          <ac:picMkLst>
            <pc:docMk/>
            <pc:sldMk cId="2229714246" sldId="265"/>
            <ac:picMk id="4" creationId="{C7BC462E-86B5-416C-900F-9139A2DAB0F1}"/>
          </ac:picMkLst>
        </pc:picChg>
      </pc:sldChg>
      <pc:sldChg chg="del">
        <pc:chgData name="Dhruv Panchal" userId="11aec0b4da04368f" providerId="LiveId" clId="{03958270-AA95-4159-A140-26E68F439CA5}" dt="2025-08-19T10:15:37.202" v="0" actId="47"/>
        <pc:sldMkLst>
          <pc:docMk/>
          <pc:sldMk cId="3124507620" sldId="266"/>
        </pc:sldMkLst>
      </pc:sldChg>
      <pc:sldChg chg="del">
        <pc:chgData name="Dhruv Panchal" userId="11aec0b4da04368f" providerId="LiveId" clId="{03958270-AA95-4159-A140-26E68F439CA5}" dt="2025-08-19T10:15:38.206" v="1" actId="47"/>
        <pc:sldMkLst>
          <pc:docMk/>
          <pc:sldMk cId="1392376935" sldId="267"/>
        </pc:sldMkLst>
      </pc:sldChg>
      <pc:sldChg chg="modSp mod">
        <pc:chgData name="Dhruv Panchal" userId="11aec0b4da04368f" providerId="LiveId" clId="{03958270-AA95-4159-A140-26E68F439CA5}" dt="2025-08-20T05:22:16.943" v="328" actId="20577"/>
        <pc:sldMkLst>
          <pc:docMk/>
          <pc:sldMk cId="116580817" sldId="268"/>
        </pc:sldMkLst>
        <pc:spChg chg="mod">
          <ac:chgData name="Dhruv Panchal" userId="11aec0b4da04368f" providerId="LiveId" clId="{03958270-AA95-4159-A140-26E68F439CA5}" dt="2025-08-20T05:22:16.943" v="328" actId="20577"/>
          <ac:spMkLst>
            <pc:docMk/>
            <pc:sldMk cId="116580817" sldId="268"/>
            <ac:spMk id="3" creationId="{F22F1F19-38C8-48DE-872F-C53BD5F7B13E}"/>
          </ac:spMkLst>
        </pc:spChg>
      </pc:sldChg>
      <pc:sldChg chg="del">
        <pc:chgData name="Dhruv Panchal" userId="11aec0b4da04368f" providerId="LiveId" clId="{03958270-AA95-4159-A140-26E68F439CA5}" dt="2025-08-20T05:12:50.851" v="323" actId="47"/>
        <pc:sldMkLst>
          <pc:docMk/>
          <pc:sldMk cId="3636219053" sldId="269"/>
        </pc:sldMkLst>
      </pc:sldChg>
      <pc:sldChg chg="del">
        <pc:chgData name="Dhruv Panchal" userId="11aec0b4da04368f" providerId="LiveId" clId="{03958270-AA95-4159-A140-26E68F439CA5}" dt="2025-08-20T05:12:51.933" v="324" actId="47"/>
        <pc:sldMkLst>
          <pc:docMk/>
          <pc:sldMk cId="1222104329" sldId="270"/>
        </pc:sldMkLst>
      </pc:sldChg>
      <pc:sldChg chg="addSp modSp mod">
        <pc:chgData name="Dhruv Panchal" userId="11aec0b4da04368f" providerId="LiveId" clId="{03958270-AA95-4159-A140-26E68F439CA5}" dt="2025-08-20T05:27:02.215" v="376" actId="1076"/>
        <pc:sldMkLst>
          <pc:docMk/>
          <pc:sldMk cId="2728845875" sldId="271"/>
        </pc:sldMkLst>
        <pc:spChg chg="mod">
          <ac:chgData name="Dhruv Panchal" userId="11aec0b4da04368f" providerId="LiveId" clId="{03958270-AA95-4159-A140-26E68F439CA5}" dt="2025-08-20T05:24:02.671" v="331" actId="122"/>
          <ac:spMkLst>
            <pc:docMk/>
            <pc:sldMk cId="2728845875" sldId="271"/>
            <ac:spMk id="3" creationId="{F22F1F19-38C8-48DE-872F-C53BD5F7B13E}"/>
          </ac:spMkLst>
        </pc:spChg>
        <pc:spChg chg="add mod">
          <ac:chgData name="Dhruv Panchal" userId="11aec0b4da04368f" providerId="LiveId" clId="{03958270-AA95-4159-A140-26E68F439CA5}" dt="2025-08-20T05:27:02.215" v="376" actId="1076"/>
          <ac:spMkLst>
            <pc:docMk/>
            <pc:sldMk cId="2728845875" sldId="271"/>
            <ac:spMk id="5" creationId="{CA256994-BDD1-405C-9CCA-787DF80404D5}"/>
          </ac:spMkLst>
        </pc:spChg>
        <pc:picChg chg="add mod modCrop">
          <ac:chgData name="Dhruv Panchal" userId="11aec0b4da04368f" providerId="LiveId" clId="{03958270-AA95-4159-A140-26E68F439CA5}" dt="2025-08-20T05:25:03.912" v="338" actId="1076"/>
          <ac:picMkLst>
            <pc:docMk/>
            <pc:sldMk cId="2728845875" sldId="271"/>
            <ac:picMk id="4" creationId="{9724E5B0-7E48-4246-8816-D1E0A4EC8002}"/>
          </ac:picMkLst>
        </pc:picChg>
      </pc:sldChg>
      <pc:sldChg chg="del">
        <pc:chgData name="Dhruv Panchal" userId="11aec0b4da04368f" providerId="LiveId" clId="{03958270-AA95-4159-A140-26E68F439CA5}" dt="2025-08-20T05:24:06.112" v="332" actId="47"/>
        <pc:sldMkLst>
          <pc:docMk/>
          <pc:sldMk cId="3349710924" sldId="272"/>
        </pc:sldMkLst>
      </pc:sldChg>
      <pc:sldChg chg="addSp modSp mod">
        <pc:chgData name="Dhruv Panchal" userId="11aec0b4da04368f" providerId="LiveId" clId="{03958270-AA95-4159-A140-26E68F439CA5}" dt="2025-08-20T05:39:19.017" v="421" actId="1076"/>
        <pc:sldMkLst>
          <pc:docMk/>
          <pc:sldMk cId="2328359048" sldId="273"/>
        </pc:sldMkLst>
        <pc:spChg chg="mod">
          <ac:chgData name="Dhruv Panchal" userId="11aec0b4da04368f" providerId="LiveId" clId="{03958270-AA95-4159-A140-26E68F439CA5}" dt="2025-08-20T05:29:06.848" v="387" actId="122"/>
          <ac:spMkLst>
            <pc:docMk/>
            <pc:sldMk cId="2328359048" sldId="273"/>
            <ac:spMk id="3" creationId="{F22F1F19-38C8-48DE-872F-C53BD5F7B13E}"/>
          </ac:spMkLst>
        </pc:spChg>
        <pc:spChg chg="add mod">
          <ac:chgData name="Dhruv Panchal" userId="11aec0b4da04368f" providerId="LiveId" clId="{03958270-AA95-4159-A140-26E68F439CA5}" dt="2025-08-20T05:39:19.017" v="421" actId="1076"/>
          <ac:spMkLst>
            <pc:docMk/>
            <pc:sldMk cId="2328359048" sldId="273"/>
            <ac:spMk id="5" creationId="{8FA6A3AB-B644-47FD-860B-C53249E7F870}"/>
          </ac:spMkLst>
        </pc:spChg>
        <pc:picChg chg="add mod modCrop">
          <ac:chgData name="Dhruv Panchal" userId="11aec0b4da04368f" providerId="LiveId" clId="{03958270-AA95-4159-A140-26E68F439CA5}" dt="2025-08-20T05:38:03.160" v="392" actId="1076"/>
          <ac:picMkLst>
            <pc:docMk/>
            <pc:sldMk cId="2328359048" sldId="273"/>
            <ac:picMk id="4" creationId="{B6F7FBC1-BF19-41AA-A2B8-D4EFA26FD671}"/>
          </ac:picMkLst>
        </pc:picChg>
      </pc:sldChg>
      <pc:sldChg chg="del">
        <pc:chgData name="Dhruv Panchal" userId="11aec0b4da04368f" providerId="LiveId" clId="{03958270-AA95-4159-A140-26E68F439CA5}" dt="2025-08-20T05:29:09.064" v="388" actId="47"/>
        <pc:sldMkLst>
          <pc:docMk/>
          <pc:sldMk cId="2819252287" sldId="274"/>
        </pc:sldMkLst>
      </pc:sldChg>
      <pc:sldChg chg="addSp modSp mod">
        <pc:chgData name="Dhruv Panchal" userId="11aec0b4da04368f" providerId="LiveId" clId="{03958270-AA95-4159-A140-26E68F439CA5}" dt="2025-08-20T05:43:15.344" v="445" actId="14734"/>
        <pc:sldMkLst>
          <pc:docMk/>
          <pc:sldMk cId="2721021215" sldId="275"/>
        </pc:sldMkLst>
        <pc:spChg chg="mod">
          <ac:chgData name="Dhruv Panchal" userId="11aec0b4da04368f" providerId="LiveId" clId="{03958270-AA95-4159-A140-26E68F439CA5}" dt="2025-08-20T05:42:49.426" v="440" actId="1076"/>
          <ac:spMkLst>
            <pc:docMk/>
            <pc:sldMk cId="2721021215" sldId="275"/>
            <ac:spMk id="3" creationId="{F22F1F19-38C8-48DE-872F-C53BD5F7B13E}"/>
          </ac:spMkLst>
        </pc:spChg>
        <pc:graphicFrameChg chg="add mod modGraphic">
          <ac:chgData name="Dhruv Panchal" userId="11aec0b4da04368f" providerId="LiveId" clId="{03958270-AA95-4159-A140-26E68F439CA5}" dt="2025-08-20T05:43:15.344" v="445" actId="14734"/>
          <ac:graphicFrameMkLst>
            <pc:docMk/>
            <pc:sldMk cId="2721021215" sldId="275"/>
            <ac:graphicFrameMk id="2" creationId="{199E2C81-8882-4437-A935-98187E21BA1C}"/>
          </ac:graphicFrameMkLst>
        </pc:graphicFrameChg>
      </pc:sldChg>
      <pc:sldChg chg="del">
        <pc:chgData name="Dhruv Panchal" userId="11aec0b4da04368f" providerId="LiveId" clId="{03958270-AA95-4159-A140-26E68F439CA5}" dt="2025-08-20T05:43:23.835" v="446" actId="47"/>
        <pc:sldMkLst>
          <pc:docMk/>
          <pc:sldMk cId="42193583" sldId="276"/>
        </pc:sldMkLst>
      </pc:sldChg>
      <pc:sldChg chg="addSp modSp mod">
        <pc:chgData name="Dhruv Panchal" userId="11aec0b4da04368f" providerId="LiveId" clId="{03958270-AA95-4159-A140-26E68F439CA5}" dt="2025-08-20T06:13:59.901" v="593" actId="1076"/>
        <pc:sldMkLst>
          <pc:docMk/>
          <pc:sldMk cId="3420939538" sldId="277"/>
        </pc:sldMkLst>
        <pc:spChg chg="mod">
          <ac:chgData name="Dhruv Panchal" userId="11aec0b4da04368f" providerId="LiveId" clId="{03958270-AA95-4159-A140-26E68F439CA5}" dt="2025-08-20T06:13:33.705" v="588" actId="27636"/>
          <ac:spMkLst>
            <pc:docMk/>
            <pc:sldMk cId="3420939538" sldId="277"/>
            <ac:spMk id="3" creationId="{F22F1F19-38C8-48DE-872F-C53BD5F7B13E}"/>
          </ac:spMkLst>
        </pc:spChg>
        <pc:picChg chg="add mod modCrop">
          <ac:chgData name="Dhruv Panchal" userId="11aec0b4da04368f" providerId="LiveId" clId="{03958270-AA95-4159-A140-26E68F439CA5}" dt="2025-08-20T06:13:59.901" v="593" actId="1076"/>
          <ac:picMkLst>
            <pc:docMk/>
            <pc:sldMk cId="3420939538" sldId="277"/>
            <ac:picMk id="5" creationId="{04E17030-1A0F-4C1C-9768-529C28277F4C}"/>
          </ac:picMkLst>
        </pc:picChg>
      </pc:sldChg>
      <pc:sldChg chg="addSp delSp modSp mod">
        <pc:chgData name="Dhruv Panchal" userId="11aec0b4da04368f" providerId="LiveId" clId="{03958270-AA95-4159-A140-26E68F439CA5}" dt="2025-08-20T06:53:34.402" v="843" actId="14100"/>
        <pc:sldMkLst>
          <pc:docMk/>
          <pc:sldMk cId="1806085455" sldId="278"/>
        </pc:sldMkLst>
        <pc:spChg chg="del">
          <ac:chgData name="Dhruv Panchal" userId="11aec0b4da04368f" providerId="LiveId" clId="{03958270-AA95-4159-A140-26E68F439CA5}" dt="2025-08-20T05:43:40.671" v="447" actId="478"/>
          <ac:spMkLst>
            <pc:docMk/>
            <pc:sldMk cId="1806085455" sldId="278"/>
            <ac:spMk id="2" creationId="{EABAB0B7-92AC-4BF0-8BFF-470EAF3B7FA2}"/>
          </ac:spMkLst>
        </pc:spChg>
        <pc:spChg chg="mod">
          <ac:chgData name="Dhruv Panchal" userId="11aec0b4da04368f" providerId="LiveId" clId="{03958270-AA95-4159-A140-26E68F439CA5}" dt="2025-08-20T06:53:34.402" v="843" actId="14100"/>
          <ac:spMkLst>
            <pc:docMk/>
            <pc:sldMk cId="1806085455" sldId="278"/>
            <ac:spMk id="3" creationId="{F22F1F19-38C8-48DE-872F-C53BD5F7B13E}"/>
          </ac:spMkLst>
        </pc:spChg>
        <pc:spChg chg="add del mod">
          <ac:chgData name="Dhruv Panchal" userId="11aec0b4da04368f" providerId="LiveId" clId="{03958270-AA95-4159-A140-26E68F439CA5}" dt="2025-08-20T05:43:42.313" v="448" actId="478"/>
          <ac:spMkLst>
            <pc:docMk/>
            <pc:sldMk cId="1806085455" sldId="278"/>
            <ac:spMk id="5" creationId="{166ED177-C5DC-4935-8875-2CF5CEA332C3}"/>
          </ac:spMkLst>
        </pc:spChg>
      </pc:sldChg>
      <pc:sldChg chg="addSp delSp modSp mod">
        <pc:chgData name="Dhruv Panchal" userId="11aec0b4da04368f" providerId="LiveId" clId="{03958270-AA95-4159-A140-26E68F439CA5}" dt="2025-08-20T06:14:24.093" v="599" actId="14100"/>
        <pc:sldMkLst>
          <pc:docMk/>
          <pc:sldMk cId="2014915524" sldId="279"/>
        </pc:sldMkLst>
        <pc:spChg chg="del">
          <ac:chgData name="Dhruv Panchal" userId="11aec0b4da04368f" providerId="LiveId" clId="{03958270-AA95-4159-A140-26E68F439CA5}" dt="2025-08-20T05:44:21.046" v="450" actId="478"/>
          <ac:spMkLst>
            <pc:docMk/>
            <pc:sldMk cId="2014915524" sldId="279"/>
            <ac:spMk id="2" creationId="{EABAB0B7-92AC-4BF0-8BFF-470EAF3B7FA2}"/>
          </ac:spMkLst>
        </pc:spChg>
        <pc:spChg chg="mod">
          <ac:chgData name="Dhruv Panchal" userId="11aec0b4da04368f" providerId="LiveId" clId="{03958270-AA95-4159-A140-26E68F439CA5}" dt="2025-08-20T05:48:04.712" v="460" actId="27636"/>
          <ac:spMkLst>
            <pc:docMk/>
            <pc:sldMk cId="2014915524" sldId="279"/>
            <ac:spMk id="3" creationId="{F22F1F19-38C8-48DE-872F-C53BD5F7B13E}"/>
          </ac:spMkLst>
        </pc:spChg>
        <pc:spChg chg="add del mod">
          <ac:chgData name="Dhruv Panchal" userId="11aec0b4da04368f" providerId="LiveId" clId="{03958270-AA95-4159-A140-26E68F439CA5}" dt="2025-08-20T05:44:22.799" v="451" actId="478"/>
          <ac:spMkLst>
            <pc:docMk/>
            <pc:sldMk cId="2014915524" sldId="279"/>
            <ac:spMk id="5" creationId="{CCB97F33-FCEF-40C0-843C-294C53B6B1A7}"/>
          </ac:spMkLst>
        </pc:spChg>
        <pc:spChg chg="add mod">
          <ac:chgData name="Dhruv Panchal" userId="11aec0b4da04368f" providerId="LiveId" clId="{03958270-AA95-4159-A140-26E68F439CA5}" dt="2025-08-20T05:51:57.563" v="494" actId="1076"/>
          <ac:spMkLst>
            <pc:docMk/>
            <pc:sldMk cId="2014915524" sldId="279"/>
            <ac:spMk id="9" creationId="{689565FE-9161-49E9-A47C-68806E3FA52A}"/>
          </ac:spMkLst>
        </pc:spChg>
        <pc:graphicFrameChg chg="add del mod modGraphic">
          <ac:chgData name="Dhruv Panchal" userId="11aec0b4da04368f" providerId="LiveId" clId="{03958270-AA95-4159-A140-26E68F439CA5}" dt="2025-08-20T05:49:55.338" v="470" actId="478"/>
          <ac:graphicFrameMkLst>
            <pc:docMk/>
            <pc:sldMk cId="2014915524" sldId="279"/>
            <ac:graphicFrameMk id="6" creationId="{AEA799E0-2343-4CB5-B423-D1BEE4451917}"/>
          </ac:graphicFrameMkLst>
        </pc:graphicFrameChg>
        <pc:picChg chg="add mod modCrop">
          <ac:chgData name="Dhruv Panchal" userId="11aec0b4da04368f" providerId="LiveId" clId="{03958270-AA95-4159-A140-26E68F439CA5}" dt="2025-08-20T06:14:24.093" v="599" actId="14100"/>
          <ac:picMkLst>
            <pc:docMk/>
            <pc:sldMk cId="2014915524" sldId="279"/>
            <ac:picMk id="8" creationId="{136B3541-AB3D-4136-82D0-D4C0FFEB9711}"/>
          </ac:picMkLst>
        </pc:picChg>
      </pc:sldChg>
      <pc:sldChg chg="addSp delSp modSp mod">
        <pc:chgData name="Dhruv Panchal" userId="11aec0b4da04368f" providerId="LiveId" clId="{03958270-AA95-4159-A140-26E68F439CA5}" dt="2025-08-20T06:01:53.603" v="504" actId="1076"/>
        <pc:sldMkLst>
          <pc:docMk/>
          <pc:sldMk cId="3886912105" sldId="280"/>
        </pc:sldMkLst>
        <pc:spChg chg="del">
          <ac:chgData name="Dhruv Panchal" userId="11aec0b4da04368f" providerId="LiveId" clId="{03958270-AA95-4159-A140-26E68F439CA5}" dt="2025-08-20T05:44:29.476" v="453" actId="478"/>
          <ac:spMkLst>
            <pc:docMk/>
            <pc:sldMk cId="3886912105" sldId="280"/>
            <ac:spMk id="2" creationId="{EABAB0B7-92AC-4BF0-8BFF-470EAF3B7FA2}"/>
          </ac:spMkLst>
        </pc:spChg>
        <pc:spChg chg="mod">
          <ac:chgData name="Dhruv Panchal" userId="11aec0b4da04368f" providerId="LiveId" clId="{03958270-AA95-4159-A140-26E68F439CA5}" dt="2025-08-20T05:56:58.008" v="497" actId="27636"/>
          <ac:spMkLst>
            <pc:docMk/>
            <pc:sldMk cId="3886912105" sldId="280"/>
            <ac:spMk id="3" creationId="{F22F1F19-38C8-48DE-872F-C53BD5F7B13E}"/>
          </ac:spMkLst>
        </pc:spChg>
        <pc:spChg chg="add del mod">
          <ac:chgData name="Dhruv Panchal" userId="11aec0b4da04368f" providerId="LiveId" clId="{03958270-AA95-4159-A140-26E68F439CA5}" dt="2025-08-20T05:44:31.096" v="454" actId="478"/>
          <ac:spMkLst>
            <pc:docMk/>
            <pc:sldMk cId="3886912105" sldId="280"/>
            <ac:spMk id="5" creationId="{136476E5-C3FB-4394-BD4A-F36D387225D1}"/>
          </ac:spMkLst>
        </pc:spChg>
        <pc:picChg chg="add mod">
          <ac:chgData name="Dhruv Panchal" userId="11aec0b4da04368f" providerId="LiveId" clId="{03958270-AA95-4159-A140-26E68F439CA5}" dt="2025-08-20T06:01:53.603" v="504" actId="1076"/>
          <ac:picMkLst>
            <pc:docMk/>
            <pc:sldMk cId="3886912105" sldId="280"/>
            <ac:picMk id="7" creationId="{82C8C070-8C91-45E0-A4D9-49FFDAAB5386}"/>
          </ac:picMkLst>
        </pc:picChg>
      </pc:sldChg>
      <pc:sldChg chg="addSp modSp mod">
        <pc:chgData name="Dhruv Panchal" userId="11aec0b4da04368f" providerId="LiveId" clId="{03958270-AA95-4159-A140-26E68F439CA5}" dt="2025-08-20T06:21:36.271" v="621" actId="122"/>
        <pc:sldMkLst>
          <pc:docMk/>
          <pc:sldMk cId="2979840193" sldId="281"/>
        </pc:sldMkLst>
        <pc:spChg chg="mod">
          <ac:chgData name="Dhruv Panchal" userId="11aec0b4da04368f" providerId="LiveId" clId="{03958270-AA95-4159-A140-26E68F439CA5}" dt="2025-08-20T06:21:36.271" v="621" actId="122"/>
          <ac:spMkLst>
            <pc:docMk/>
            <pc:sldMk cId="2979840193" sldId="281"/>
            <ac:spMk id="3" creationId="{F22F1F19-38C8-48DE-872F-C53BD5F7B13E}"/>
          </ac:spMkLst>
        </pc:spChg>
        <pc:picChg chg="add mod modCrop">
          <ac:chgData name="Dhruv Panchal" userId="11aec0b4da04368f" providerId="LiveId" clId="{03958270-AA95-4159-A140-26E68F439CA5}" dt="2025-08-20T06:21:08.983" v="615" actId="1076"/>
          <ac:picMkLst>
            <pc:docMk/>
            <pc:sldMk cId="2979840193" sldId="281"/>
            <ac:picMk id="5" creationId="{3045C6FA-5D56-49BD-B5D8-63FD2B38952A}"/>
          </ac:picMkLst>
        </pc:picChg>
      </pc:sldChg>
      <pc:sldChg chg="addSp delSp modSp mod">
        <pc:chgData name="Dhruv Panchal" userId="11aec0b4da04368f" providerId="LiveId" clId="{03958270-AA95-4159-A140-26E68F439CA5}" dt="2025-08-20T06:35:38.492" v="688" actId="404"/>
        <pc:sldMkLst>
          <pc:docMk/>
          <pc:sldMk cId="2123510392" sldId="282"/>
        </pc:sldMkLst>
        <pc:spChg chg="del">
          <ac:chgData name="Dhruv Panchal" userId="11aec0b4da04368f" providerId="LiveId" clId="{03958270-AA95-4159-A140-26E68F439CA5}" dt="2025-08-20T06:25:36.520" v="633" actId="478"/>
          <ac:spMkLst>
            <pc:docMk/>
            <pc:sldMk cId="2123510392" sldId="282"/>
            <ac:spMk id="2" creationId="{EABAB0B7-92AC-4BF0-8BFF-470EAF3B7FA2}"/>
          </ac:spMkLst>
        </pc:spChg>
        <pc:spChg chg="mod">
          <ac:chgData name="Dhruv Panchal" userId="11aec0b4da04368f" providerId="LiveId" clId="{03958270-AA95-4159-A140-26E68F439CA5}" dt="2025-08-20T06:26:02.689" v="643" actId="1076"/>
          <ac:spMkLst>
            <pc:docMk/>
            <pc:sldMk cId="2123510392" sldId="282"/>
            <ac:spMk id="3" creationId="{F22F1F19-38C8-48DE-872F-C53BD5F7B13E}"/>
          </ac:spMkLst>
        </pc:spChg>
        <pc:spChg chg="add del mod">
          <ac:chgData name="Dhruv Panchal" userId="11aec0b4da04368f" providerId="LiveId" clId="{03958270-AA95-4159-A140-26E68F439CA5}" dt="2025-08-20T06:25:39.074" v="634" actId="478"/>
          <ac:spMkLst>
            <pc:docMk/>
            <pc:sldMk cId="2123510392" sldId="282"/>
            <ac:spMk id="7" creationId="{3FDFD788-010B-4B78-812D-99BBD4C8DF94}"/>
          </ac:spMkLst>
        </pc:spChg>
        <pc:spChg chg="add mod">
          <ac:chgData name="Dhruv Panchal" userId="11aec0b4da04368f" providerId="LiveId" clId="{03958270-AA95-4159-A140-26E68F439CA5}" dt="2025-08-20T06:35:38.492" v="688" actId="404"/>
          <ac:spMkLst>
            <pc:docMk/>
            <pc:sldMk cId="2123510392" sldId="282"/>
            <ac:spMk id="9" creationId="{F76A8F61-C0F9-4968-9E63-D4900EF2D979}"/>
          </ac:spMkLst>
        </pc:spChg>
        <pc:picChg chg="add del mod modCrop">
          <ac:chgData name="Dhruv Panchal" userId="11aec0b4da04368f" providerId="LiveId" clId="{03958270-AA95-4159-A140-26E68F439CA5}" dt="2025-08-20T06:25:46.236" v="636" actId="21"/>
          <ac:picMkLst>
            <pc:docMk/>
            <pc:sldMk cId="2123510392" sldId="282"/>
            <ac:picMk id="5" creationId="{7BC14352-4F1D-44B5-9F09-8FC4FACADF5A}"/>
          </ac:picMkLst>
        </pc:picChg>
        <pc:picChg chg="add mod">
          <ac:chgData name="Dhruv Panchal" userId="11aec0b4da04368f" providerId="LiveId" clId="{03958270-AA95-4159-A140-26E68F439CA5}" dt="2025-08-20T06:26:29.590" v="651" actId="1076"/>
          <ac:picMkLst>
            <pc:docMk/>
            <pc:sldMk cId="2123510392" sldId="282"/>
            <ac:picMk id="8" creationId="{8734A1E1-4383-4420-B2D9-99079B379488}"/>
          </ac:picMkLst>
        </pc:picChg>
      </pc:sldChg>
      <pc:sldChg chg="del">
        <pc:chgData name="Dhruv Panchal" userId="11aec0b4da04368f" providerId="LiveId" clId="{03958270-AA95-4159-A140-26E68F439CA5}" dt="2025-08-20T06:24:57.679" v="623" actId="47"/>
        <pc:sldMkLst>
          <pc:docMk/>
          <pc:sldMk cId="3108040752" sldId="283"/>
        </pc:sldMkLst>
      </pc:sldChg>
      <pc:sldChg chg="addSp delSp modSp mod">
        <pc:chgData name="Dhruv Panchal" userId="11aec0b4da04368f" providerId="LiveId" clId="{03958270-AA95-4159-A140-26E68F439CA5}" dt="2025-08-20T06:35:07.453" v="685" actId="1076"/>
        <pc:sldMkLst>
          <pc:docMk/>
          <pc:sldMk cId="2998679463" sldId="284"/>
        </pc:sldMkLst>
        <pc:spChg chg="del mod">
          <ac:chgData name="Dhruv Panchal" userId="11aec0b4da04368f" providerId="LiveId" clId="{03958270-AA95-4159-A140-26E68F439CA5}" dt="2025-08-20T06:31:04.588" v="654" actId="478"/>
          <ac:spMkLst>
            <pc:docMk/>
            <pc:sldMk cId="2998679463" sldId="284"/>
            <ac:spMk id="2" creationId="{EABAB0B7-92AC-4BF0-8BFF-470EAF3B7FA2}"/>
          </ac:spMkLst>
        </pc:spChg>
        <pc:spChg chg="mod">
          <ac:chgData name="Dhruv Panchal" userId="11aec0b4da04368f" providerId="LiveId" clId="{03958270-AA95-4159-A140-26E68F439CA5}" dt="2025-08-20T06:31:21.662" v="659" actId="1076"/>
          <ac:spMkLst>
            <pc:docMk/>
            <pc:sldMk cId="2998679463" sldId="284"/>
            <ac:spMk id="3" creationId="{F22F1F19-38C8-48DE-872F-C53BD5F7B13E}"/>
          </ac:spMkLst>
        </pc:spChg>
        <pc:spChg chg="add del mod">
          <ac:chgData name="Dhruv Panchal" userId="11aec0b4da04368f" providerId="LiveId" clId="{03958270-AA95-4159-A140-26E68F439CA5}" dt="2025-08-20T06:31:10.301" v="656" actId="478"/>
          <ac:spMkLst>
            <pc:docMk/>
            <pc:sldMk cId="2998679463" sldId="284"/>
            <ac:spMk id="5" creationId="{3971D571-7B86-4C09-B095-562BF4FE2C45}"/>
          </ac:spMkLst>
        </pc:spChg>
        <pc:spChg chg="add mod">
          <ac:chgData name="Dhruv Panchal" userId="11aec0b4da04368f" providerId="LiveId" clId="{03958270-AA95-4159-A140-26E68F439CA5}" dt="2025-08-20T06:35:03.981" v="684" actId="20577"/>
          <ac:spMkLst>
            <pc:docMk/>
            <pc:sldMk cId="2998679463" sldId="284"/>
            <ac:spMk id="6" creationId="{06497CE0-73D5-4D24-BDE5-AA12FA24651A}"/>
          </ac:spMkLst>
        </pc:spChg>
        <pc:picChg chg="add mod modCrop">
          <ac:chgData name="Dhruv Panchal" userId="11aec0b4da04368f" providerId="LiveId" clId="{03958270-AA95-4159-A140-26E68F439CA5}" dt="2025-08-20T06:35:07.453" v="685" actId="1076"/>
          <ac:picMkLst>
            <pc:docMk/>
            <pc:sldMk cId="2998679463" sldId="284"/>
            <ac:picMk id="8" creationId="{6A17EAFA-4A4B-4245-9F2D-9128C1A0197E}"/>
          </ac:picMkLst>
        </pc:picChg>
      </pc:sldChg>
      <pc:sldChg chg="del">
        <pc:chgData name="Dhruv Panchal" userId="11aec0b4da04368f" providerId="LiveId" clId="{03958270-AA95-4159-A140-26E68F439CA5}" dt="2025-08-20T06:35:49.034" v="689" actId="47"/>
        <pc:sldMkLst>
          <pc:docMk/>
          <pc:sldMk cId="34790333" sldId="285"/>
        </pc:sldMkLst>
      </pc:sldChg>
      <pc:sldChg chg="addSp delSp modSp mod">
        <pc:chgData name="Dhruv Panchal" userId="11aec0b4da04368f" providerId="LiveId" clId="{03958270-AA95-4159-A140-26E68F439CA5}" dt="2025-08-20T06:42:59.456" v="721" actId="1076"/>
        <pc:sldMkLst>
          <pc:docMk/>
          <pc:sldMk cId="707175639" sldId="286"/>
        </pc:sldMkLst>
        <pc:spChg chg="del">
          <ac:chgData name="Dhruv Panchal" userId="11aec0b4da04368f" providerId="LiveId" clId="{03958270-AA95-4159-A140-26E68F439CA5}" dt="2025-08-20T06:35:55.642" v="690" actId="478"/>
          <ac:spMkLst>
            <pc:docMk/>
            <pc:sldMk cId="707175639" sldId="286"/>
            <ac:spMk id="2" creationId="{EABAB0B7-92AC-4BF0-8BFF-470EAF3B7FA2}"/>
          </ac:spMkLst>
        </pc:spChg>
        <pc:spChg chg="mod">
          <ac:chgData name="Dhruv Panchal" userId="11aec0b4da04368f" providerId="LiveId" clId="{03958270-AA95-4159-A140-26E68F439CA5}" dt="2025-08-20T06:39:15.666" v="696" actId="1076"/>
          <ac:spMkLst>
            <pc:docMk/>
            <pc:sldMk cId="707175639" sldId="286"/>
            <ac:spMk id="3" creationId="{F22F1F19-38C8-48DE-872F-C53BD5F7B13E}"/>
          </ac:spMkLst>
        </pc:spChg>
        <pc:spChg chg="add del mod">
          <ac:chgData name="Dhruv Panchal" userId="11aec0b4da04368f" providerId="LiveId" clId="{03958270-AA95-4159-A140-26E68F439CA5}" dt="2025-08-20T06:35:57.273" v="691" actId="478"/>
          <ac:spMkLst>
            <pc:docMk/>
            <pc:sldMk cId="707175639" sldId="286"/>
            <ac:spMk id="5" creationId="{13B44195-287F-4B04-804B-DE48546AFFA2}"/>
          </ac:spMkLst>
        </pc:spChg>
        <pc:spChg chg="add mod">
          <ac:chgData name="Dhruv Panchal" userId="11aec0b4da04368f" providerId="LiveId" clId="{03958270-AA95-4159-A140-26E68F439CA5}" dt="2025-08-20T06:39:39.929" v="707" actId="404"/>
          <ac:spMkLst>
            <pc:docMk/>
            <pc:sldMk cId="707175639" sldId="286"/>
            <ac:spMk id="6" creationId="{4B413393-3455-4DE7-8BCB-ABFF2F69AF6F}"/>
          </ac:spMkLst>
        </pc:spChg>
        <pc:picChg chg="add del mod modCrop">
          <ac:chgData name="Dhruv Panchal" userId="11aec0b4da04368f" providerId="LiveId" clId="{03958270-AA95-4159-A140-26E68F439CA5}" dt="2025-08-20T06:42:22.248" v="712" actId="478"/>
          <ac:picMkLst>
            <pc:docMk/>
            <pc:sldMk cId="707175639" sldId="286"/>
            <ac:picMk id="8" creationId="{325676C0-2FF4-41EE-AFB4-4C53DFD20026}"/>
          </ac:picMkLst>
        </pc:picChg>
        <pc:picChg chg="add mod modCrop">
          <ac:chgData name="Dhruv Panchal" userId="11aec0b4da04368f" providerId="LiveId" clId="{03958270-AA95-4159-A140-26E68F439CA5}" dt="2025-08-20T06:42:59.456" v="721" actId="1076"/>
          <ac:picMkLst>
            <pc:docMk/>
            <pc:sldMk cId="707175639" sldId="286"/>
            <ac:picMk id="10" creationId="{92804270-43D0-44FB-A799-871CA0535AD3}"/>
          </ac:picMkLst>
        </pc:picChg>
      </pc:sldChg>
      <pc:sldChg chg="del">
        <pc:chgData name="Dhruv Panchal" userId="11aec0b4da04368f" providerId="LiveId" clId="{03958270-AA95-4159-A140-26E68F439CA5}" dt="2025-08-20T06:39:06.041" v="693" actId="47"/>
        <pc:sldMkLst>
          <pc:docMk/>
          <pc:sldMk cId="1053826077" sldId="287"/>
        </pc:sldMkLst>
      </pc:sldChg>
      <pc:sldChg chg="modSp mod">
        <pc:chgData name="Dhruv Panchal" userId="11aec0b4da04368f" providerId="LiveId" clId="{03958270-AA95-4159-A140-26E68F439CA5}" dt="2025-08-20T06:50:22.470" v="832" actId="20577"/>
        <pc:sldMkLst>
          <pc:docMk/>
          <pc:sldMk cId="1038778310" sldId="291"/>
        </pc:sldMkLst>
        <pc:spChg chg="mod">
          <ac:chgData name="Dhruv Panchal" userId="11aec0b4da04368f" providerId="LiveId" clId="{03958270-AA95-4159-A140-26E68F439CA5}" dt="2025-08-20T06:50:22.470" v="832" actId="20577"/>
          <ac:spMkLst>
            <pc:docMk/>
            <pc:sldMk cId="1038778310" sldId="291"/>
            <ac:spMk id="3" creationId="{F22F1F19-38C8-48DE-872F-C53BD5F7B13E}"/>
          </ac:spMkLst>
        </pc:spChg>
      </pc:sldChg>
      <pc:sldChg chg="modSp new mod modAnim">
        <pc:chgData name="Dhruv Panchal" userId="11aec0b4da04368f" providerId="LiveId" clId="{03958270-AA95-4159-A140-26E68F439CA5}" dt="2025-08-20T06:48:17.641" v="769" actId="20577"/>
        <pc:sldMkLst>
          <pc:docMk/>
          <pc:sldMk cId="588822778" sldId="292"/>
        </pc:sldMkLst>
        <pc:spChg chg="mod">
          <ac:chgData name="Dhruv Panchal" userId="11aec0b4da04368f" providerId="LiveId" clId="{03958270-AA95-4159-A140-26E68F439CA5}" dt="2025-08-19T10:43:13.118" v="146" actId="120"/>
          <ac:spMkLst>
            <pc:docMk/>
            <pc:sldMk cId="588822778" sldId="292"/>
            <ac:spMk id="2" creationId="{66E802DC-C4B0-4335-99AF-BDADADB15ED7}"/>
          </ac:spMkLst>
        </pc:spChg>
        <pc:spChg chg="mod">
          <ac:chgData name="Dhruv Panchal" userId="11aec0b4da04368f" providerId="LiveId" clId="{03958270-AA95-4159-A140-26E68F439CA5}" dt="2025-08-20T06:48:17.641" v="769" actId="20577"/>
          <ac:spMkLst>
            <pc:docMk/>
            <pc:sldMk cId="588822778" sldId="292"/>
            <ac:spMk id="3" creationId="{9DBCA23D-633B-4CA6-991F-8DF4891F1B2A}"/>
          </ac:spMkLst>
        </pc:spChg>
      </pc:sldChg>
      <pc:sldChg chg="modSp add mod modAnim">
        <pc:chgData name="Dhruv Panchal" userId="11aec0b4da04368f" providerId="LiveId" clId="{03958270-AA95-4159-A140-26E68F439CA5}" dt="2025-08-20T06:48:31.951" v="776" actId="20577"/>
        <pc:sldMkLst>
          <pc:docMk/>
          <pc:sldMk cId="379609966" sldId="293"/>
        </pc:sldMkLst>
        <pc:spChg chg="mod">
          <ac:chgData name="Dhruv Panchal" userId="11aec0b4da04368f" providerId="LiveId" clId="{03958270-AA95-4159-A140-26E68F439CA5}" dt="2025-08-20T06:48:31.951" v="776" actId="20577"/>
          <ac:spMkLst>
            <pc:docMk/>
            <pc:sldMk cId="379609966" sldId="293"/>
            <ac:spMk id="3" creationId="{9DBCA23D-633B-4CA6-991F-8DF4891F1B2A}"/>
          </ac:spMkLst>
        </pc:spChg>
      </pc:sldChg>
      <pc:sldChg chg="addSp delSp modSp new mod">
        <pc:chgData name="Dhruv Panchal" userId="11aec0b4da04368f" providerId="LiveId" clId="{03958270-AA95-4159-A140-26E68F439CA5}" dt="2025-08-19T10:49:54.099" v="159" actId="14100"/>
        <pc:sldMkLst>
          <pc:docMk/>
          <pc:sldMk cId="207923189" sldId="294"/>
        </pc:sldMkLst>
        <pc:picChg chg="add del mod">
          <ac:chgData name="Dhruv Panchal" userId="11aec0b4da04368f" providerId="LiveId" clId="{03958270-AA95-4159-A140-26E68F439CA5}" dt="2025-08-19T10:46:32.206" v="155" actId="478"/>
          <ac:picMkLst>
            <pc:docMk/>
            <pc:sldMk cId="207923189" sldId="294"/>
            <ac:picMk id="3" creationId="{5FCD918C-AA6B-422A-86EA-3C4EDC72C9CC}"/>
          </ac:picMkLst>
        </pc:picChg>
        <pc:picChg chg="add mod">
          <ac:chgData name="Dhruv Panchal" userId="11aec0b4da04368f" providerId="LiveId" clId="{03958270-AA95-4159-A140-26E68F439CA5}" dt="2025-08-19T10:49:54.099" v="159" actId="14100"/>
          <ac:picMkLst>
            <pc:docMk/>
            <pc:sldMk cId="207923189" sldId="294"/>
            <ac:picMk id="5" creationId="{DB293EA6-535A-4FC0-98F2-C730623C2431}"/>
          </ac:picMkLst>
        </pc:picChg>
      </pc:sldChg>
      <pc:sldChg chg="modSp add modAnim">
        <pc:chgData name="Dhruv Panchal" userId="11aec0b4da04368f" providerId="LiveId" clId="{03958270-AA95-4159-A140-26E68F439CA5}" dt="2025-08-20T06:48:23.792" v="771" actId="20577"/>
        <pc:sldMkLst>
          <pc:docMk/>
          <pc:sldMk cId="1726535782" sldId="295"/>
        </pc:sldMkLst>
        <pc:spChg chg="mod">
          <ac:chgData name="Dhruv Panchal" userId="11aec0b4da04368f" providerId="LiveId" clId="{03958270-AA95-4159-A140-26E68F439CA5}" dt="2025-08-20T06:48:23.792" v="771" actId="20577"/>
          <ac:spMkLst>
            <pc:docMk/>
            <pc:sldMk cId="1726535782" sldId="295"/>
            <ac:spMk id="3" creationId="{9DBCA23D-633B-4CA6-991F-8DF4891F1B2A}"/>
          </ac:spMkLst>
        </pc:spChg>
      </pc:sldChg>
      <pc:sldChg chg="modSp add mod modAnim">
        <pc:chgData name="Dhruv Panchal" userId="11aec0b4da04368f" providerId="LiveId" clId="{03958270-AA95-4159-A140-26E68F439CA5}" dt="2025-08-20T06:48:28.894" v="773" actId="20577"/>
        <pc:sldMkLst>
          <pc:docMk/>
          <pc:sldMk cId="3689395834" sldId="296"/>
        </pc:sldMkLst>
        <pc:spChg chg="mod">
          <ac:chgData name="Dhruv Panchal" userId="11aec0b4da04368f" providerId="LiveId" clId="{03958270-AA95-4159-A140-26E68F439CA5}" dt="2025-08-20T06:48:28.894" v="773" actId="20577"/>
          <ac:spMkLst>
            <pc:docMk/>
            <pc:sldMk cId="3689395834" sldId="296"/>
            <ac:spMk id="3" creationId="{9DBCA23D-633B-4CA6-991F-8DF4891F1B2A}"/>
          </ac:spMkLst>
        </pc:spChg>
      </pc:sldChg>
      <pc:sldChg chg="modSp add mod modAnim">
        <pc:chgData name="Dhruv Panchal" userId="11aec0b4da04368f" providerId="LiveId" clId="{03958270-AA95-4159-A140-26E68F439CA5}" dt="2025-08-20T06:48:35.166" v="778" actId="20577"/>
        <pc:sldMkLst>
          <pc:docMk/>
          <pc:sldMk cId="1919845341" sldId="297"/>
        </pc:sldMkLst>
        <pc:spChg chg="mod">
          <ac:chgData name="Dhruv Panchal" userId="11aec0b4da04368f" providerId="LiveId" clId="{03958270-AA95-4159-A140-26E68F439CA5}" dt="2025-08-20T06:48:35.166" v="778" actId="20577"/>
          <ac:spMkLst>
            <pc:docMk/>
            <pc:sldMk cId="1919845341" sldId="297"/>
            <ac:spMk id="3" creationId="{9DBCA23D-633B-4CA6-991F-8DF4891F1B2A}"/>
          </ac:spMkLst>
        </pc:spChg>
      </pc:sldChg>
      <pc:sldChg chg="addSp delSp modSp new mod">
        <pc:chgData name="Dhruv Panchal" userId="11aec0b4da04368f" providerId="LiveId" clId="{03958270-AA95-4159-A140-26E68F439CA5}" dt="2025-08-20T06:56:35.649" v="848" actId="14100"/>
        <pc:sldMkLst>
          <pc:docMk/>
          <pc:sldMk cId="1301658630" sldId="298"/>
        </pc:sldMkLst>
        <pc:spChg chg="del mod">
          <ac:chgData name="Dhruv Panchal" userId="11aec0b4da04368f" providerId="LiveId" clId="{03958270-AA95-4159-A140-26E68F439CA5}" dt="2025-08-20T06:56:26.596" v="845" actId="478"/>
          <ac:spMkLst>
            <pc:docMk/>
            <pc:sldMk cId="1301658630" sldId="298"/>
            <ac:spMk id="2" creationId="{4C27EF1E-7C90-4271-A228-C819C7139FAD}"/>
          </ac:spMkLst>
        </pc:spChg>
        <pc:spChg chg="del">
          <ac:chgData name="Dhruv Panchal" userId="11aec0b4da04368f" providerId="LiveId" clId="{03958270-AA95-4159-A140-26E68F439CA5}" dt="2025-08-20T06:56:23.262" v="844"/>
          <ac:spMkLst>
            <pc:docMk/>
            <pc:sldMk cId="1301658630" sldId="298"/>
            <ac:spMk id="3" creationId="{2E33973A-959E-486C-91FC-6DCEA83C141A}"/>
          </ac:spMkLst>
        </pc:spChg>
        <pc:spChg chg="add del mod">
          <ac:chgData name="Dhruv Panchal" userId="11aec0b4da04368f" providerId="LiveId" clId="{03958270-AA95-4159-A140-26E68F439CA5}" dt="2025-08-20T06:56:28.313" v="846" actId="478"/>
          <ac:spMkLst>
            <pc:docMk/>
            <pc:sldMk cId="1301658630" sldId="298"/>
            <ac:spMk id="7" creationId="{B4993BAD-4DEC-4C7D-B45F-DF94D4D464AC}"/>
          </ac:spMkLst>
        </pc:spChg>
        <pc:picChg chg="add mod">
          <ac:chgData name="Dhruv Panchal" userId="11aec0b4da04368f" providerId="LiveId" clId="{03958270-AA95-4159-A140-26E68F439CA5}" dt="2025-08-20T06:56:35.649" v="848" actId="14100"/>
          <ac:picMkLst>
            <pc:docMk/>
            <pc:sldMk cId="1301658630" sldId="298"/>
            <ac:picMk id="5" creationId="{C6A73423-28FA-4C7F-9B1E-92EF5DD35AAA}"/>
          </ac:picMkLst>
        </pc:picChg>
      </pc:sldChg>
      <pc:sldChg chg="addSp delSp modSp add mod">
        <pc:chgData name="Dhruv Panchal" userId="11aec0b4da04368f" providerId="LiveId" clId="{03958270-AA95-4159-A140-26E68F439CA5}" dt="2025-08-20T05:27:13.215" v="378" actId="1076"/>
        <pc:sldMkLst>
          <pc:docMk/>
          <pc:sldMk cId="1113737127" sldId="299"/>
        </pc:sldMkLst>
        <pc:spChg chg="del mod">
          <ac:chgData name="Dhruv Panchal" userId="11aec0b4da04368f" providerId="LiveId" clId="{03958270-AA95-4159-A140-26E68F439CA5}" dt="2025-08-20T05:08:54.849" v="275" actId="478"/>
          <ac:spMkLst>
            <pc:docMk/>
            <pc:sldMk cId="1113737127" sldId="299"/>
            <ac:spMk id="2" creationId="{EABAB0B7-92AC-4BF0-8BFF-470EAF3B7FA2}"/>
          </ac:spMkLst>
        </pc:spChg>
        <pc:spChg chg="mod">
          <ac:chgData name="Dhruv Panchal" userId="11aec0b4da04368f" providerId="LiveId" clId="{03958270-AA95-4159-A140-26E68F439CA5}" dt="2025-08-20T05:11:41.658" v="311" actId="122"/>
          <ac:spMkLst>
            <pc:docMk/>
            <pc:sldMk cId="1113737127" sldId="299"/>
            <ac:spMk id="3" creationId="{F22F1F19-38C8-48DE-872F-C53BD5F7B13E}"/>
          </ac:spMkLst>
        </pc:spChg>
        <pc:spChg chg="add del mod">
          <ac:chgData name="Dhruv Panchal" userId="11aec0b4da04368f" providerId="LiveId" clId="{03958270-AA95-4159-A140-26E68F439CA5}" dt="2025-08-20T05:08:56.532" v="276" actId="478"/>
          <ac:spMkLst>
            <pc:docMk/>
            <pc:sldMk cId="1113737127" sldId="299"/>
            <ac:spMk id="5" creationId="{BF26BCA8-9DDB-4D33-AFAA-252DF2C43686}"/>
          </ac:spMkLst>
        </pc:spChg>
        <pc:spChg chg="add mod">
          <ac:chgData name="Dhruv Panchal" userId="11aec0b4da04368f" providerId="LiveId" clId="{03958270-AA95-4159-A140-26E68F439CA5}" dt="2025-08-20T05:27:13.215" v="378" actId="1076"/>
          <ac:spMkLst>
            <pc:docMk/>
            <pc:sldMk cId="1113737127" sldId="299"/>
            <ac:spMk id="8" creationId="{5757CDB8-B550-4CA3-9D79-E7BE7AE84B2A}"/>
          </ac:spMkLst>
        </pc:spChg>
        <pc:picChg chg="add mod modCrop">
          <ac:chgData name="Dhruv Panchal" userId="11aec0b4da04368f" providerId="LiveId" clId="{03958270-AA95-4159-A140-26E68F439CA5}" dt="2025-08-20T05:27:09.531" v="377" actId="1076"/>
          <ac:picMkLst>
            <pc:docMk/>
            <pc:sldMk cId="1113737127" sldId="299"/>
            <ac:picMk id="7" creationId="{E2AA894D-1EE1-4D63-B45C-921C73700581}"/>
          </ac:picMkLst>
        </pc:picChg>
      </pc:sldChg>
      <pc:sldChg chg="add del">
        <pc:chgData name="Dhruv Panchal" userId="11aec0b4da04368f" providerId="LiveId" clId="{03958270-AA95-4159-A140-26E68F439CA5}" dt="2025-08-20T05:08:09.921" v="264"/>
        <pc:sldMkLst>
          <pc:docMk/>
          <pc:sldMk cId="1962392928" sldId="299"/>
        </pc:sldMkLst>
      </pc:sldChg>
      <pc:sldChg chg="add">
        <pc:chgData name="Dhruv Panchal" userId="11aec0b4da04368f" providerId="LiveId" clId="{03958270-AA95-4159-A140-26E68F439CA5}" dt="2025-08-20T05:46:29.662" v="456"/>
        <pc:sldMkLst>
          <pc:docMk/>
          <pc:sldMk cId="469897332" sldId="300"/>
        </pc:sldMkLst>
      </pc:sldChg>
      <pc:sldChg chg="add">
        <pc:chgData name="Dhruv Panchal" userId="11aec0b4da04368f" providerId="LiveId" clId="{03958270-AA95-4159-A140-26E68F439CA5}" dt="2025-08-20T05:46:36.288" v="457"/>
        <pc:sldMkLst>
          <pc:docMk/>
          <pc:sldMk cId="1830069711" sldId="301"/>
        </pc:sldMkLst>
      </pc:sldChg>
      <pc:sldChg chg="add">
        <pc:chgData name="Dhruv Panchal" userId="11aec0b4da04368f" providerId="LiveId" clId="{03958270-AA95-4159-A140-26E68F439CA5}" dt="2025-08-20T05:57:45.450" v="501"/>
        <pc:sldMkLst>
          <pc:docMk/>
          <pc:sldMk cId="4286799024" sldId="302"/>
        </pc:sldMkLst>
      </pc:sldChg>
      <pc:sldChg chg="add">
        <pc:chgData name="Dhruv Panchal" userId="11aec0b4da04368f" providerId="LiveId" clId="{03958270-AA95-4159-A140-26E68F439CA5}" dt="2025-08-20T05:57:48.271" v="502"/>
        <pc:sldMkLst>
          <pc:docMk/>
          <pc:sldMk cId="798241563" sldId="303"/>
        </pc:sldMkLst>
      </pc:sldChg>
      <pc:sldChg chg="modSp add mod modAnim">
        <pc:chgData name="Dhruv Panchal" userId="11aec0b4da04368f" providerId="LiveId" clId="{03958270-AA95-4159-A140-26E68F439CA5}" dt="2025-08-20T06:48:56.636" v="791" actId="20577"/>
        <pc:sldMkLst>
          <pc:docMk/>
          <pc:sldMk cId="3939573624" sldId="304"/>
        </pc:sldMkLst>
        <pc:spChg chg="mod">
          <ac:chgData name="Dhruv Panchal" userId="11aec0b4da04368f" providerId="LiveId" clId="{03958270-AA95-4159-A140-26E68F439CA5}" dt="2025-08-20T06:05:05.090" v="507" actId="20577"/>
          <ac:spMkLst>
            <pc:docMk/>
            <pc:sldMk cId="3939573624" sldId="304"/>
            <ac:spMk id="2" creationId="{66E802DC-C4B0-4335-99AF-BDADADB15ED7}"/>
          </ac:spMkLst>
        </pc:spChg>
        <pc:spChg chg="mod">
          <ac:chgData name="Dhruv Panchal" userId="11aec0b4da04368f" providerId="LiveId" clId="{03958270-AA95-4159-A140-26E68F439CA5}" dt="2025-08-20T06:48:56.636" v="791" actId="20577"/>
          <ac:spMkLst>
            <pc:docMk/>
            <pc:sldMk cId="3939573624" sldId="304"/>
            <ac:spMk id="3" creationId="{9DBCA23D-633B-4CA6-991F-8DF4891F1B2A}"/>
          </ac:spMkLst>
        </pc:spChg>
      </pc:sldChg>
      <pc:sldChg chg="modSp add modAnim">
        <pc:chgData name="Dhruv Panchal" userId="11aec0b4da04368f" providerId="LiveId" clId="{03958270-AA95-4159-A140-26E68F439CA5}" dt="2025-08-20T06:49:05.303" v="795" actId="20577"/>
        <pc:sldMkLst>
          <pc:docMk/>
          <pc:sldMk cId="2247872291" sldId="305"/>
        </pc:sldMkLst>
        <pc:spChg chg="mod">
          <ac:chgData name="Dhruv Panchal" userId="11aec0b4da04368f" providerId="LiveId" clId="{03958270-AA95-4159-A140-26E68F439CA5}" dt="2025-08-20T06:49:05.303" v="795" actId="20577"/>
          <ac:spMkLst>
            <pc:docMk/>
            <pc:sldMk cId="2247872291" sldId="305"/>
            <ac:spMk id="3" creationId="{9DBCA23D-633B-4CA6-991F-8DF4891F1B2A}"/>
          </ac:spMkLst>
        </pc:spChg>
      </pc:sldChg>
      <pc:sldChg chg="modSp add modAnim">
        <pc:chgData name="Dhruv Panchal" userId="11aec0b4da04368f" providerId="LiveId" clId="{03958270-AA95-4159-A140-26E68F439CA5}" dt="2025-08-20T06:49:07.535" v="797" actId="20577"/>
        <pc:sldMkLst>
          <pc:docMk/>
          <pc:sldMk cId="2320616119" sldId="306"/>
        </pc:sldMkLst>
        <pc:spChg chg="mod">
          <ac:chgData name="Dhruv Panchal" userId="11aec0b4da04368f" providerId="LiveId" clId="{03958270-AA95-4159-A140-26E68F439CA5}" dt="2025-08-20T06:49:07.535" v="797" actId="20577"/>
          <ac:spMkLst>
            <pc:docMk/>
            <pc:sldMk cId="2320616119" sldId="306"/>
            <ac:spMk id="3" creationId="{9DBCA23D-633B-4CA6-991F-8DF4891F1B2A}"/>
          </ac:spMkLst>
        </pc:spChg>
      </pc:sldChg>
      <pc:sldChg chg="modSp add mod modAnim">
        <pc:chgData name="Dhruv Panchal" userId="11aec0b4da04368f" providerId="LiveId" clId="{03958270-AA95-4159-A140-26E68F439CA5}" dt="2025-08-20T06:49:09.929" v="800" actId="20577"/>
        <pc:sldMkLst>
          <pc:docMk/>
          <pc:sldMk cId="2220567358" sldId="307"/>
        </pc:sldMkLst>
        <pc:spChg chg="mod">
          <ac:chgData name="Dhruv Panchal" userId="11aec0b4da04368f" providerId="LiveId" clId="{03958270-AA95-4159-A140-26E68F439CA5}" dt="2025-08-20T06:49:09.929" v="800" actId="20577"/>
          <ac:spMkLst>
            <pc:docMk/>
            <pc:sldMk cId="2220567358" sldId="307"/>
            <ac:spMk id="3" creationId="{9DBCA23D-633B-4CA6-991F-8DF4891F1B2A}"/>
          </ac:spMkLst>
        </pc:spChg>
      </pc:sldChg>
      <pc:sldChg chg="modSp add modAnim">
        <pc:chgData name="Dhruv Panchal" userId="11aec0b4da04368f" providerId="LiveId" clId="{03958270-AA95-4159-A140-26E68F439CA5}" dt="2025-08-20T06:49:11.736" v="802" actId="20577"/>
        <pc:sldMkLst>
          <pc:docMk/>
          <pc:sldMk cId="2921524288" sldId="308"/>
        </pc:sldMkLst>
        <pc:spChg chg="mod">
          <ac:chgData name="Dhruv Panchal" userId="11aec0b4da04368f" providerId="LiveId" clId="{03958270-AA95-4159-A140-26E68F439CA5}" dt="2025-08-20T06:49:11.736" v="802" actId="20577"/>
          <ac:spMkLst>
            <pc:docMk/>
            <pc:sldMk cId="2921524288" sldId="308"/>
            <ac:spMk id="3" creationId="{9DBCA23D-633B-4CA6-991F-8DF4891F1B2A}"/>
          </ac:spMkLst>
        </pc:spChg>
      </pc:sldChg>
      <pc:sldChg chg="modSp add mod modAnim">
        <pc:chgData name="Dhruv Panchal" userId="11aec0b4da04368f" providerId="LiveId" clId="{03958270-AA95-4159-A140-26E68F439CA5}" dt="2025-08-20T06:51:22.829" v="837" actId="20577"/>
        <pc:sldMkLst>
          <pc:docMk/>
          <pc:sldMk cId="242873728" sldId="309"/>
        </pc:sldMkLst>
        <pc:spChg chg="mod">
          <ac:chgData name="Dhruv Panchal" userId="11aec0b4da04368f" providerId="LiveId" clId="{03958270-AA95-4159-A140-26E68F439CA5}" dt="2025-08-20T06:06:58.797" v="539" actId="20577"/>
          <ac:spMkLst>
            <pc:docMk/>
            <pc:sldMk cId="242873728" sldId="309"/>
            <ac:spMk id="2" creationId="{66E802DC-C4B0-4335-99AF-BDADADB15ED7}"/>
          </ac:spMkLst>
        </pc:spChg>
        <pc:spChg chg="mod">
          <ac:chgData name="Dhruv Panchal" userId="11aec0b4da04368f" providerId="LiveId" clId="{03958270-AA95-4159-A140-26E68F439CA5}" dt="2025-08-20T06:51:22.829" v="837" actId="20577"/>
          <ac:spMkLst>
            <pc:docMk/>
            <pc:sldMk cId="242873728" sldId="309"/>
            <ac:spMk id="3" creationId="{9DBCA23D-633B-4CA6-991F-8DF4891F1B2A}"/>
          </ac:spMkLst>
        </pc:spChg>
      </pc:sldChg>
      <pc:sldChg chg="modSp add modAnim">
        <pc:chgData name="Dhruv Panchal" userId="11aec0b4da04368f" providerId="LiveId" clId="{03958270-AA95-4159-A140-26E68F439CA5}" dt="2025-08-20T06:48:45.631" v="783" actId="20577"/>
        <pc:sldMkLst>
          <pc:docMk/>
          <pc:sldMk cId="2868106714" sldId="310"/>
        </pc:sldMkLst>
        <pc:spChg chg="mod">
          <ac:chgData name="Dhruv Panchal" userId="11aec0b4da04368f" providerId="LiveId" clId="{03958270-AA95-4159-A140-26E68F439CA5}" dt="2025-08-20T06:48:45.631" v="783" actId="20577"/>
          <ac:spMkLst>
            <pc:docMk/>
            <pc:sldMk cId="2868106714" sldId="310"/>
            <ac:spMk id="3" creationId="{9DBCA23D-633B-4CA6-991F-8DF4891F1B2A}"/>
          </ac:spMkLst>
        </pc:spChg>
      </pc:sldChg>
      <pc:sldChg chg="modSp add mod modAnim">
        <pc:chgData name="Dhruv Panchal" userId="11aec0b4da04368f" providerId="LiveId" clId="{03958270-AA95-4159-A140-26E68F439CA5}" dt="2025-08-20T06:48:48.591" v="785" actId="20577"/>
        <pc:sldMkLst>
          <pc:docMk/>
          <pc:sldMk cId="1932681456" sldId="311"/>
        </pc:sldMkLst>
        <pc:spChg chg="mod">
          <ac:chgData name="Dhruv Panchal" userId="11aec0b4da04368f" providerId="LiveId" clId="{03958270-AA95-4159-A140-26E68F439CA5}" dt="2025-08-20T06:48:48.591" v="785" actId="20577"/>
          <ac:spMkLst>
            <pc:docMk/>
            <pc:sldMk cId="1932681456" sldId="311"/>
            <ac:spMk id="3" creationId="{9DBCA23D-633B-4CA6-991F-8DF4891F1B2A}"/>
          </ac:spMkLst>
        </pc:spChg>
      </pc:sldChg>
      <pc:sldChg chg="modSp add modAnim">
        <pc:chgData name="Dhruv Panchal" userId="11aec0b4da04368f" providerId="LiveId" clId="{03958270-AA95-4159-A140-26E68F439CA5}" dt="2025-08-20T06:48:50.989" v="787" actId="20577"/>
        <pc:sldMkLst>
          <pc:docMk/>
          <pc:sldMk cId="1072255986" sldId="312"/>
        </pc:sldMkLst>
        <pc:spChg chg="mod">
          <ac:chgData name="Dhruv Panchal" userId="11aec0b4da04368f" providerId="LiveId" clId="{03958270-AA95-4159-A140-26E68F439CA5}" dt="2025-08-20T06:48:50.989" v="787" actId="20577"/>
          <ac:spMkLst>
            <pc:docMk/>
            <pc:sldMk cId="1072255986" sldId="312"/>
            <ac:spMk id="3" creationId="{9DBCA23D-633B-4CA6-991F-8DF4891F1B2A}"/>
          </ac:spMkLst>
        </pc:spChg>
      </pc:sldChg>
      <pc:sldChg chg="modSp add modAnim">
        <pc:chgData name="Dhruv Panchal" userId="11aec0b4da04368f" providerId="LiveId" clId="{03958270-AA95-4159-A140-26E68F439CA5}" dt="2025-08-20T06:48:53.235" v="789" actId="20577"/>
        <pc:sldMkLst>
          <pc:docMk/>
          <pc:sldMk cId="2219147130" sldId="313"/>
        </pc:sldMkLst>
        <pc:spChg chg="mod">
          <ac:chgData name="Dhruv Panchal" userId="11aec0b4da04368f" providerId="LiveId" clId="{03958270-AA95-4159-A140-26E68F439CA5}" dt="2025-08-20T06:48:53.235" v="789" actId="20577"/>
          <ac:spMkLst>
            <pc:docMk/>
            <pc:sldMk cId="2219147130" sldId="313"/>
            <ac:spMk id="3" creationId="{9DBCA23D-633B-4CA6-991F-8DF4891F1B2A}"/>
          </ac:spMkLst>
        </pc:spChg>
      </pc:sldChg>
      <pc:sldChg chg="add">
        <pc:chgData name="Dhruv Panchal" userId="11aec0b4da04368f" providerId="LiveId" clId="{03958270-AA95-4159-A140-26E68F439CA5}" dt="2025-08-20T06:43:20.123" v="722"/>
        <pc:sldMkLst>
          <pc:docMk/>
          <pc:sldMk cId="2073742375" sldId="314"/>
        </pc:sldMkLst>
      </pc:sldChg>
      <pc:sldChg chg="add">
        <pc:chgData name="Dhruv Panchal" userId="11aec0b4da04368f" providerId="LiveId" clId="{03958270-AA95-4159-A140-26E68F439CA5}" dt="2025-08-20T06:43:20.123" v="722"/>
        <pc:sldMkLst>
          <pc:docMk/>
          <pc:sldMk cId="3109467129" sldId="315"/>
        </pc:sldMkLst>
      </pc:sldChg>
      <pc:sldChg chg="modSp add mod modAnim">
        <pc:chgData name="Dhruv Panchal" userId="11aec0b4da04368f" providerId="LiveId" clId="{03958270-AA95-4159-A140-26E68F439CA5}" dt="2025-08-20T06:49:15.749" v="804" actId="20577"/>
        <pc:sldMkLst>
          <pc:docMk/>
          <pc:sldMk cId="3920564963" sldId="316"/>
        </pc:sldMkLst>
        <pc:spChg chg="mod">
          <ac:chgData name="Dhruv Panchal" userId="11aec0b4da04368f" providerId="LiveId" clId="{03958270-AA95-4159-A140-26E68F439CA5}" dt="2025-08-20T06:44:13.055" v="725" actId="20577"/>
          <ac:spMkLst>
            <pc:docMk/>
            <pc:sldMk cId="3920564963" sldId="316"/>
            <ac:spMk id="2" creationId="{66E802DC-C4B0-4335-99AF-BDADADB15ED7}"/>
          </ac:spMkLst>
        </pc:spChg>
        <pc:spChg chg="mod">
          <ac:chgData name="Dhruv Panchal" userId="11aec0b4da04368f" providerId="LiveId" clId="{03958270-AA95-4159-A140-26E68F439CA5}" dt="2025-08-20T06:49:15.749" v="804" actId="20577"/>
          <ac:spMkLst>
            <pc:docMk/>
            <pc:sldMk cId="3920564963" sldId="316"/>
            <ac:spMk id="3" creationId="{9DBCA23D-633B-4CA6-991F-8DF4891F1B2A}"/>
          </ac:spMkLst>
        </pc:spChg>
      </pc:sldChg>
      <pc:sldChg chg="modSp add del modAnim">
        <pc:chgData name="Dhruv Panchal" userId="11aec0b4da04368f" providerId="LiveId" clId="{03958270-AA95-4159-A140-26E68F439CA5}" dt="2025-08-20T06:49:53.535" v="821" actId="47"/>
        <pc:sldMkLst>
          <pc:docMk/>
          <pc:sldMk cId="1836901976" sldId="317"/>
        </pc:sldMkLst>
        <pc:spChg chg="mod">
          <ac:chgData name="Dhruv Panchal" userId="11aec0b4da04368f" providerId="LiveId" clId="{03958270-AA95-4159-A140-26E68F439CA5}" dt="2025-08-20T06:49:20.786" v="808" actId="20577"/>
          <ac:spMkLst>
            <pc:docMk/>
            <pc:sldMk cId="1836901976" sldId="317"/>
            <ac:spMk id="3" creationId="{9DBCA23D-633B-4CA6-991F-8DF4891F1B2A}"/>
          </ac:spMkLst>
        </pc:spChg>
      </pc:sldChg>
      <pc:sldChg chg="addSp delSp modSp add modAnim">
        <pc:chgData name="Dhruv Panchal" userId="11aec0b4da04368f" providerId="LiveId" clId="{03958270-AA95-4159-A140-26E68F439CA5}" dt="2025-08-20T06:49:57.270" v="823" actId="20577"/>
        <pc:sldMkLst>
          <pc:docMk/>
          <pc:sldMk cId="1291687745" sldId="318"/>
        </pc:sldMkLst>
        <pc:spChg chg="mod">
          <ac:chgData name="Dhruv Panchal" userId="11aec0b4da04368f" providerId="LiveId" clId="{03958270-AA95-4159-A140-26E68F439CA5}" dt="2025-08-20T06:49:57.270" v="823" actId="20577"/>
          <ac:spMkLst>
            <pc:docMk/>
            <pc:sldMk cId="1291687745" sldId="318"/>
            <ac:spMk id="3" creationId="{9DBCA23D-633B-4CA6-991F-8DF4891F1B2A}"/>
          </ac:spMkLst>
        </pc:spChg>
        <pc:spChg chg="add del">
          <ac:chgData name="Dhruv Panchal" userId="11aec0b4da04368f" providerId="LiveId" clId="{03958270-AA95-4159-A140-26E68F439CA5}" dt="2025-08-20T06:45:06.164" v="740"/>
          <ac:spMkLst>
            <pc:docMk/>
            <pc:sldMk cId="1291687745" sldId="318"/>
            <ac:spMk id="4" creationId="{AC258521-6350-43FF-AE9D-5D232F429F3F}"/>
          </ac:spMkLst>
        </pc:spChg>
      </pc:sldChg>
      <pc:sldChg chg="add del">
        <pc:chgData name="Dhruv Panchal" userId="11aec0b4da04368f" providerId="LiveId" clId="{03958270-AA95-4159-A140-26E68F439CA5}" dt="2025-08-20T06:44:43.498" v="732"/>
        <pc:sldMkLst>
          <pc:docMk/>
          <pc:sldMk cId="2590760984" sldId="318"/>
        </pc:sldMkLst>
      </pc:sldChg>
      <pc:sldChg chg="modSp add modAnim">
        <pc:chgData name="Dhruv Panchal" userId="11aec0b4da04368f" providerId="LiveId" clId="{03958270-AA95-4159-A140-26E68F439CA5}" dt="2025-08-20T06:50:00.787" v="825" actId="20577"/>
        <pc:sldMkLst>
          <pc:docMk/>
          <pc:sldMk cId="3594886672" sldId="319"/>
        </pc:sldMkLst>
        <pc:spChg chg="mod">
          <ac:chgData name="Dhruv Panchal" userId="11aec0b4da04368f" providerId="LiveId" clId="{03958270-AA95-4159-A140-26E68F439CA5}" dt="2025-08-20T06:50:00.787" v="825" actId="20577"/>
          <ac:spMkLst>
            <pc:docMk/>
            <pc:sldMk cId="3594886672" sldId="319"/>
            <ac:spMk id="3" creationId="{9DBCA23D-633B-4CA6-991F-8DF4891F1B2A}"/>
          </ac:spMkLst>
        </pc:spChg>
      </pc:sldChg>
      <pc:sldChg chg="modSp add modAnim">
        <pc:chgData name="Dhruv Panchal" userId="11aec0b4da04368f" providerId="LiveId" clId="{03958270-AA95-4159-A140-26E68F439CA5}" dt="2025-08-20T06:50:03.898" v="827" actId="20577"/>
        <pc:sldMkLst>
          <pc:docMk/>
          <pc:sldMk cId="1814625140" sldId="320"/>
        </pc:sldMkLst>
        <pc:spChg chg="mod">
          <ac:chgData name="Dhruv Panchal" userId="11aec0b4da04368f" providerId="LiveId" clId="{03958270-AA95-4159-A140-26E68F439CA5}" dt="2025-08-20T06:50:03.898" v="827" actId="20577"/>
          <ac:spMkLst>
            <pc:docMk/>
            <pc:sldMk cId="1814625140" sldId="320"/>
            <ac:spMk id="3" creationId="{9DBCA23D-633B-4CA6-991F-8DF4891F1B2A}"/>
          </ac:spMkLst>
        </pc:spChg>
      </pc:sldChg>
      <pc:sldChg chg="modSp add modAnim">
        <pc:chgData name="Dhruv Panchal" userId="11aec0b4da04368f" providerId="LiveId" clId="{03958270-AA95-4159-A140-26E68F439CA5}" dt="2025-08-20T06:50:08.532" v="829" actId="20577"/>
        <pc:sldMkLst>
          <pc:docMk/>
          <pc:sldMk cId="2911568664" sldId="321"/>
        </pc:sldMkLst>
        <pc:spChg chg="mod">
          <ac:chgData name="Dhruv Panchal" userId="11aec0b4da04368f" providerId="LiveId" clId="{03958270-AA95-4159-A140-26E68F439CA5}" dt="2025-08-20T06:50:08.532" v="829" actId="20577"/>
          <ac:spMkLst>
            <pc:docMk/>
            <pc:sldMk cId="2911568664" sldId="321"/>
            <ac:spMk id="3" creationId="{9DBCA23D-633B-4CA6-991F-8DF4891F1B2A}"/>
          </ac:spMkLst>
        </pc:spChg>
      </pc:sldChg>
    </pc:docChg>
  </pc:docChgLst>
  <pc:docChgLst>
    <pc:chgData name="Dhruv Panchal" userId="11aec0b4da04368f" providerId="LiveId" clId="{88FAF5C6-044C-4286-8A0B-414B7AA830E4}"/>
    <pc:docChg chg="undo custSel addSld delSld modSld modMainMaster">
      <pc:chgData name="Dhruv Panchal" userId="11aec0b4da04368f" providerId="LiveId" clId="{88FAF5C6-044C-4286-8A0B-414B7AA830E4}" dt="2025-08-29T05:18:25.353" v="142" actId="14100"/>
      <pc:docMkLst>
        <pc:docMk/>
      </pc:docMkLst>
      <pc:sldChg chg="addSp delSp modSp mod">
        <pc:chgData name="Dhruv Panchal" userId="11aec0b4da04368f" providerId="LiveId" clId="{88FAF5C6-044C-4286-8A0B-414B7AA830E4}" dt="2025-08-29T04:59:45.920" v="19" actId="478"/>
        <pc:sldMkLst>
          <pc:docMk/>
          <pc:sldMk cId="305281524" sldId="256"/>
        </pc:sldMkLst>
        <pc:picChg chg="add del mod">
          <ac:chgData name="Dhruv Panchal" userId="11aec0b4da04368f" providerId="LiveId" clId="{88FAF5C6-044C-4286-8A0B-414B7AA830E4}" dt="2025-08-29T04:57:53.327" v="11" actId="478"/>
          <ac:picMkLst>
            <pc:docMk/>
            <pc:sldMk cId="305281524" sldId="256"/>
            <ac:picMk id="4" creationId="{B8E74D7E-772A-41E5-BC68-707CBD53DA6E}"/>
          </ac:picMkLst>
        </pc:picChg>
        <pc:picChg chg="add del mod">
          <ac:chgData name="Dhruv Panchal" userId="11aec0b4da04368f" providerId="LiveId" clId="{88FAF5C6-044C-4286-8A0B-414B7AA830E4}" dt="2025-08-29T04:54:08.470" v="6" actId="478"/>
          <ac:picMkLst>
            <pc:docMk/>
            <pc:sldMk cId="305281524" sldId="256"/>
            <ac:picMk id="6" creationId="{00D13A92-AC7A-4226-9AEA-7643D3200D4B}"/>
          </ac:picMkLst>
        </pc:picChg>
        <pc:picChg chg="add del mod">
          <ac:chgData name="Dhruv Panchal" userId="11aec0b4da04368f" providerId="LiveId" clId="{88FAF5C6-044C-4286-8A0B-414B7AA830E4}" dt="2025-08-29T04:59:45.920" v="19" actId="478"/>
          <ac:picMkLst>
            <pc:docMk/>
            <pc:sldMk cId="305281524" sldId="256"/>
            <ac:picMk id="8" creationId="{0A319204-B931-404F-8269-962A7D51A3BD}"/>
          </ac:picMkLst>
        </pc:picChg>
      </pc:sldChg>
      <pc:sldChg chg="modSp mod">
        <pc:chgData name="Dhruv Panchal" userId="11aec0b4da04368f" providerId="LiveId" clId="{88FAF5C6-044C-4286-8A0B-414B7AA830E4}" dt="2025-08-29T05:14:20.382" v="113" actId="1076"/>
        <pc:sldMkLst>
          <pc:docMk/>
          <pc:sldMk cId="2894405715" sldId="258"/>
        </pc:sldMkLst>
        <pc:spChg chg="mod">
          <ac:chgData name="Dhruv Panchal" userId="11aec0b4da04368f" providerId="LiveId" clId="{88FAF5C6-044C-4286-8A0B-414B7AA830E4}" dt="2025-08-29T05:14:20.382" v="113" actId="1076"/>
          <ac:spMkLst>
            <pc:docMk/>
            <pc:sldMk cId="2894405715" sldId="258"/>
            <ac:spMk id="2" creationId="{F7758D9A-B38E-400B-89E8-26F08B04EBF8}"/>
          </ac:spMkLst>
        </pc:spChg>
      </pc:sldChg>
      <pc:sldChg chg="delSp modSp mod">
        <pc:chgData name="Dhruv Panchal" userId="11aec0b4da04368f" providerId="LiveId" clId="{88FAF5C6-044C-4286-8A0B-414B7AA830E4}" dt="2025-08-29T05:14:33.237" v="115" actId="27636"/>
        <pc:sldMkLst>
          <pc:docMk/>
          <pc:sldMk cId="3793426461" sldId="259"/>
        </pc:sldMkLst>
        <pc:spChg chg="del mod">
          <ac:chgData name="Dhruv Panchal" userId="11aec0b4da04368f" providerId="LiveId" clId="{88FAF5C6-044C-4286-8A0B-414B7AA830E4}" dt="2025-08-29T05:14:05.438" v="110" actId="478"/>
          <ac:spMkLst>
            <pc:docMk/>
            <pc:sldMk cId="3793426461" sldId="259"/>
            <ac:spMk id="2" creationId="{EABAB0B7-92AC-4BF0-8BFF-470EAF3B7FA2}"/>
          </ac:spMkLst>
        </pc:spChg>
        <pc:spChg chg="mod">
          <ac:chgData name="Dhruv Panchal" userId="11aec0b4da04368f" providerId="LiveId" clId="{88FAF5C6-044C-4286-8A0B-414B7AA830E4}" dt="2025-08-29T05:14:33.237" v="115" actId="27636"/>
          <ac:spMkLst>
            <pc:docMk/>
            <pc:sldMk cId="3793426461" sldId="259"/>
            <ac:spMk id="3" creationId="{F22F1F19-38C8-48DE-872F-C53BD5F7B13E}"/>
          </ac:spMkLst>
        </pc:spChg>
        <pc:picChg chg="mod">
          <ac:chgData name="Dhruv Panchal" userId="11aec0b4da04368f" providerId="LiveId" clId="{88FAF5C6-044C-4286-8A0B-414B7AA830E4}" dt="2025-08-29T05:00:56.621" v="32" actId="1076"/>
          <ac:picMkLst>
            <pc:docMk/>
            <pc:sldMk cId="3793426461" sldId="259"/>
            <ac:picMk id="4" creationId="{32A1156E-97D7-455F-9FB7-A80017006EF5}"/>
          </ac:picMkLst>
        </pc:picChg>
      </pc:sldChg>
      <pc:sldChg chg="delSp modSp mod">
        <pc:chgData name="Dhruv Panchal" userId="11aec0b4da04368f" providerId="LiveId" clId="{88FAF5C6-044C-4286-8A0B-414B7AA830E4}" dt="2025-08-29T05:14:54.383" v="120" actId="14100"/>
        <pc:sldMkLst>
          <pc:docMk/>
          <pc:sldMk cId="116580817" sldId="268"/>
        </pc:sldMkLst>
        <pc:spChg chg="del mod">
          <ac:chgData name="Dhruv Panchal" userId="11aec0b4da04368f" providerId="LiveId" clId="{88FAF5C6-044C-4286-8A0B-414B7AA830E4}" dt="2025-08-29T05:14:51.896" v="119" actId="478"/>
          <ac:spMkLst>
            <pc:docMk/>
            <pc:sldMk cId="116580817" sldId="268"/>
            <ac:spMk id="2" creationId="{EABAB0B7-92AC-4BF0-8BFF-470EAF3B7FA2}"/>
          </ac:spMkLst>
        </pc:spChg>
        <pc:spChg chg="mod">
          <ac:chgData name="Dhruv Panchal" userId="11aec0b4da04368f" providerId="LiveId" clId="{88FAF5C6-044C-4286-8A0B-414B7AA830E4}" dt="2025-08-29T05:14:54.383" v="120" actId="14100"/>
          <ac:spMkLst>
            <pc:docMk/>
            <pc:sldMk cId="116580817" sldId="268"/>
            <ac:spMk id="3" creationId="{F22F1F19-38C8-48DE-872F-C53BD5F7B13E}"/>
          </ac:spMkLst>
        </pc:spChg>
      </pc:sldChg>
      <pc:sldChg chg="delSp modSp mod">
        <pc:chgData name="Dhruv Panchal" userId="11aec0b4da04368f" providerId="LiveId" clId="{88FAF5C6-044C-4286-8A0B-414B7AA830E4}" dt="2025-08-29T05:12:35.286" v="92" actId="21"/>
        <pc:sldMkLst>
          <pc:docMk/>
          <pc:sldMk cId="3420939538" sldId="277"/>
        </pc:sldMkLst>
        <pc:spChg chg="del mod">
          <ac:chgData name="Dhruv Panchal" userId="11aec0b4da04368f" providerId="LiveId" clId="{88FAF5C6-044C-4286-8A0B-414B7AA830E4}" dt="2025-08-29T05:10:34.774" v="82" actId="478"/>
          <ac:spMkLst>
            <pc:docMk/>
            <pc:sldMk cId="3420939538" sldId="277"/>
            <ac:spMk id="2" creationId="{EABAB0B7-92AC-4BF0-8BFF-470EAF3B7FA2}"/>
          </ac:spMkLst>
        </pc:spChg>
        <pc:spChg chg="mod">
          <ac:chgData name="Dhruv Panchal" userId="11aec0b4da04368f" providerId="LiveId" clId="{88FAF5C6-044C-4286-8A0B-414B7AA830E4}" dt="2025-08-29T05:12:35.286" v="92" actId="21"/>
          <ac:spMkLst>
            <pc:docMk/>
            <pc:sldMk cId="3420939538" sldId="277"/>
            <ac:spMk id="3" creationId="{F22F1F19-38C8-48DE-872F-C53BD5F7B13E}"/>
          </ac:spMkLst>
        </pc:spChg>
        <pc:picChg chg="mod">
          <ac:chgData name="Dhruv Panchal" userId="11aec0b4da04368f" providerId="LiveId" clId="{88FAF5C6-044C-4286-8A0B-414B7AA830E4}" dt="2025-08-29T05:10:17.284" v="77" actId="1076"/>
          <ac:picMkLst>
            <pc:docMk/>
            <pc:sldMk cId="3420939538" sldId="277"/>
            <ac:picMk id="5" creationId="{04E17030-1A0F-4C1C-9768-529C28277F4C}"/>
          </ac:picMkLst>
        </pc:picChg>
      </pc:sldChg>
      <pc:sldChg chg="delSp modSp mod">
        <pc:chgData name="Dhruv Panchal" userId="11aec0b4da04368f" providerId="LiveId" clId="{88FAF5C6-044C-4286-8A0B-414B7AA830E4}" dt="2025-08-29T05:15:22.021" v="125" actId="14100"/>
        <pc:sldMkLst>
          <pc:docMk/>
          <pc:sldMk cId="2979840193" sldId="281"/>
        </pc:sldMkLst>
        <pc:spChg chg="del mod">
          <ac:chgData name="Dhruv Panchal" userId="11aec0b4da04368f" providerId="LiveId" clId="{88FAF5C6-044C-4286-8A0B-414B7AA830E4}" dt="2025-08-29T05:15:19.547" v="124" actId="478"/>
          <ac:spMkLst>
            <pc:docMk/>
            <pc:sldMk cId="2979840193" sldId="281"/>
            <ac:spMk id="2" creationId="{EABAB0B7-92AC-4BF0-8BFF-470EAF3B7FA2}"/>
          </ac:spMkLst>
        </pc:spChg>
        <pc:spChg chg="mod">
          <ac:chgData name="Dhruv Panchal" userId="11aec0b4da04368f" providerId="LiveId" clId="{88FAF5C6-044C-4286-8A0B-414B7AA830E4}" dt="2025-08-29T05:15:22.021" v="125" actId="14100"/>
          <ac:spMkLst>
            <pc:docMk/>
            <pc:sldMk cId="2979840193" sldId="281"/>
            <ac:spMk id="3" creationId="{F22F1F19-38C8-48DE-872F-C53BD5F7B13E}"/>
          </ac:spMkLst>
        </pc:spChg>
      </pc:sldChg>
      <pc:sldChg chg="addSp delSp modSp mod">
        <pc:chgData name="Dhruv Panchal" userId="11aec0b4da04368f" providerId="LiveId" clId="{88FAF5C6-044C-4286-8A0B-414B7AA830E4}" dt="2025-08-29T05:08:18.423" v="59" actId="14100"/>
        <pc:sldMkLst>
          <pc:docMk/>
          <pc:sldMk cId="3987579783" sldId="288"/>
        </pc:sldMkLst>
        <pc:spChg chg="del">
          <ac:chgData name="Dhruv Panchal" userId="11aec0b4da04368f" providerId="LiveId" clId="{88FAF5C6-044C-4286-8A0B-414B7AA830E4}" dt="2025-08-29T05:08:09.764" v="57" actId="478"/>
          <ac:spMkLst>
            <pc:docMk/>
            <pc:sldMk cId="3987579783" sldId="288"/>
            <ac:spMk id="2" creationId="{EABAB0B7-92AC-4BF0-8BFF-470EAF3B7FA2}"/>
          </ac:spMkLst>
        </pc:spChg>
        <pc:spChg chg="mod">
          <ac:chgData name="Dhruv Panchal" userId="11aec0b4da04368f" providerId="LiveId" clId="{88FAF5C6-044C-4286-8A0B-414B7AA830E4}" dt="2025-08-29T05:08:18.423" v="59" actId="14100"/>
          <ac:spMkLst>
            <pc:docMk/>
            <pc:sldMk cId="3987579783" sldId="288"/>
            <ac:spMk id="3" creationId="{F22F1F19-38C8-48DE-872F-C53BD5F7B13E}"/>
          </ac:spMkLst>
        </pc:spChg>
        <pc:spChg chg="add del mod">
          <ac:chgData name="Dhruv Panchal" userId="11aec0b4da04368f" providerId="LiveId" clId="{88FAF5C6-044C-4286-8A0B-414B7AA830E4}" dt="2025-08-29T05:08:13.274" v="58" actId="478"/>
          <ac:spMkLst>
            <pc:docMk/>
            <pc:sldMk cId="3987579783" sldId="288"/>
            <ac:spMk id="5" creationId="{DC2EEF44-F156-40E0-A977-44592BA1F5F9}"/>
          </ac:spMkLst>
        </pc:spChg>
      </pc:sldChg>
      <pc:sldChg chg="addSp delSp modSp mod">
        <pc:chgData name="Dhruv Panchal" userId="11aec0b4da04368f" providerId="LiveId" clId="{88FAF5C6-044C-4286-8A0B-414B7AA830E4}" dt="2025-08-29T05:08:30.571" v="62" actId="14100"/>
        <pc:sldMkLst>
          <pc:docMk/>
          <pc:sldMk cId="796216171" sldId="289"/>
        </pc:sldMkLst>
        <pc:spChg chg="del">
          <ac:chgData name="Dhruv Panchal" userId="11aec0b4da04368f" providerId="LiveId" clId="{88FAF5C6-044C-4286-8A0B-414B7AA830E4}" dt="2025-08-29T05:08:24.315" v="60" actId="478"/>
          <ac:spMkLst>
            <pc:docMk/>
            <pc:sldMk cId="796216171" sldId="289"/>
            <ac:spMk id="2" creationId="{EABAB0B7-92AC-4BF0-8BFF-470EAF3B7FA2}"/>
          </ac:spMkLst>
        </pc:spChg>
        <pc:spChg chg="mod">
          <ac:chgData name="Dhruv Panchal" userId="11aec0b4da04368f" providerId="LiveId" clId="{88FAF5C6-044C-4286-8A0B-414B7AA830E4}" dt="2025-08-29T05:08:30.571" v="62" actId="14100"/>
          <ac:spMkLst>
            <pc:docMk/>
            <pc:sldMk cId="796216171" sldId="289"/>
            <ac:spMk id="3" creationId="{F22F1F19-38C8-48DE-872F-C53BD5F7B13E}"/>
          </ac:spMkLst>
        </pc:spChg>
        <pc:spChg chg="add del mod">
          <ac:chgData name="Dhruv Panchal" userId="11aec0b4da04368f" providerId="LiveId" clId="{88FAF5C6-044C-4286-8A0B-414B7AA830E4}" dt="2025-08-29T05:08:27.460" v="61" actId="478"/>
          <ac:spMkLst>
            <pc:docMk/>
            <pc:sldMk cId="796216171" sldId="289"/>
            <ac:spMk id="5" creationId="{0E632423-FBED-4D93-8C8B-6F24C53383FF}"/>
          </ac:spMkLst>
        </pc:spChg>
      </pc:sldChg>
      <pc:sldChg chg="addSp delSp modSp mod">
        <pc:chgData name="Dhruv Panchal" userId="11aec0b4da04368f" providerId="LiveId" clId="{88FAF5C6-044C-4286-8A0B-414B7AA830E4}" dt="2025-08-29T05:08:45.906" v="67" actId="1076"/>
        <pc:sldMkLst>
          <pc:docMk/>
          <pc:sldMk cId="4168312318" sldId="290"/>
        </pc:sldMkLst>
        <pc:spChg chg="del">
          <ac:chgData name="Dhruv Panchal" userId="11aec0b4da04368f" providerId="LiveId" clId="{88FAF5C6-044C-4286-8A0B-414B7AA830E4}" dt="2025-08-29T05:08:35.336" v="64" actId="478"/>
          <ac:spMkLst>
            <pc:docMk/>
            <pc:sldMk cId="4168312318" sldId="290"/>
            <ac:spMk id="2" creationId="{EABAB0B7-92AC-4BF0-8BFF-470EAF3B7FA2}"/>
          </ac:spMkLst>
        </pc:spChg>
        <pc:spChg chg="mod">
          <ac:chgData name="Dhruv Panchal" userId="11aec0b4da04368f" providerId="LiveId" clId="{88FAF5C6-044C-4286-8A0B-414B7AA830E4}" dt="2025-08-29T05:08:45.906" v="67" actId="1076"/>
          <ac:spMkLst>
            <pc:docMk/>
            <pc:sldMk cId="4168312318" sldId="290"/>
            <ac:spMk id="3" creationId="{F22F1F19-38C8-48DE-872F-C53BD5F7B13E}"/>
          </ac:spMkLst>
        </pc:spChg>
        <pc:spChg chg="add del mod">
          <ac:chgData name="Dhruv Panchal" userId="11aec0b4da04368f" providerId="LiveId" clId="{88FAF5C6-044C-4286-8A0B-414B7AA830E4}" dt="2025-08-29T05:08:37.245" v="65" actId="478"/>
          <ac:spMkLst>
            <pc:docMk/>
            <pc:sldMk cId="4168312318" sldId="290"/>
            <ac:spMk id="5" creationId="{B215FFC3-934F-434C-9796-70F4AC0EF816}"/>
          </ac:spMkLst>
        </pc:spChg>
      </pc:sldChg>
      <pc:sldChg chg="addSp delSp modSp mod">
        <pc:chgData name="Dhruv Panchal" userId="11aec0b4da04368f" providerId="LiveId" clId="{88FAF5C6-044C-4286-8A0B-414B7AA830E4}" dt="2025-08-29T05:08:57.662" v="70" actId="14100"/>
        <pc:sldMkLst>
          <pc:docMk/>
          <pc:sldMk cId="1038778310" sldId="291"/>
        </pc:sldMkLst>
        <pc:spChg chg="del">
          <ac:chgData name="Dhruv Panchal" userId="11aec0b4da04368f" providerId="LiveId" clId="{88FAF5C6-044C-4286-8A0B-414B7AA830E4}" dt="2025-08-29T05:08:51.671" v="68" actId="478"/>
          <ac:spMkLst>
            <pc:docMk/>
            <pc:sldMk cId="1038778310" sldId="291"/>
            <ac:spMk id="2" creationId="{EABAB0B7-92AC-4BF0-8BFF-470EAF3B7FA2}"/>
          </ac:spMkLst>
        </pc:spChg>
        <pc:spChg chg="mod">
          <ac:chgData name="Dhruv Panchal" userId="11aec0b4da04368f" providerId="LiveId" clId="{88FAF5C6-044C-4286-8A0B-414B7AA830E4}" dt="2025-08-29T05:08:57.662" v="70" actId="14100"/>
          <ac:spMkLst>
            <pc:docMk/>
            <pc:sldMk cId="1038778310" sldId="291"/>
            <ac:spMk id="3" creationId="{F22F1F19-38C8-48DE-872F-C53BD5F7B13E}"/>
          </ac:spMkLst>
        </pc:spChg>
        <pc:spChg chg="add del mod">
          <ac:chgData name="Dhruv Panchal" userId="11aec0b4da04368f" providerId="LiveId" clId="{88FAF5C6-044C-4286-8A0B-414B7AA830E4}" dt="2025-08-29T05:08:54.183" v="69" actId="478"/>
          <ac:spMkLst>
            <pc:docMk/>
            <pc:sldMk cId="1038778310" sldId="291"/>
            <ac:spMk id="5" creationId="{71FA1308-3CAF-4ED5-BDE1-B4BB90C42ED9}"/>
          </ac:spMkLst>
        </pc:spChg>
      </pc:sldChg>
      <pc:sldChg chg="addSp modSp mod">
        <pc:chgData name="Dhruv Panchal" userId="11aec0b4da04368f" providerId="LiveId" clId="{88FAF5C6-044C-4286-8A0B-414B7AA830E4}" dt="2025-08-29T05:18:25.353" v="142" actId="14100"/>
        <pc:sldMkLst>
          <pc:docMk/>
          <pc:sldMk cId="207923189" sldId="294"/>
        </pc:sldMkLst>
        <pc:picChg chg="add mod">
          <ac:chgData name="Dhruv Panchal" userId="11aec0b4da04368f" providerId="LiveId" clId="{88FAF5C6-044C-4286-8A0B-414B7AA830E4}" dt="2025-08-29T05:18:25.353" v="142" actId="14100"/>
          <ac:picMkLst>
            <pc:docMk/>
            <pc:sldMk cId="207923189" sldId="294"/>
            <ac:picMk id="3" creationId="{ADCEA564-34FC-476C-A9BA-EFDE181C8FD2}"/>
          </ac:picMkLst>
        </pc:picChg>
        <pc:picChg chg="mod">
          <ac:chgData name="Dhruv Panchal" userId="11aec0b4da04368f" providerId="LiveId" clId="{88FAF5C6-044C-4286-8A0B-414B7AA830E4}" dt="2025-08-29T05:18:12.077" v="138" actId="14100"/>
          <ac:picMkLst>
            <pc:docMk/>
            <pc:sldMk cId="207923189" sldId="294"/>
            <ac:picMk id="5" creationId="{DB293EA6-535A-4FC0-98F2-C730623C2431}"/>
          </ac:picMkLst>
        </pc:picChg>
      </pc:sldChg>
      <pc:sldChg chg="addSp modSp mod">
        <pc:chgData name="Dhruv Panchal" userId="11aec0b4da04368f" providerId="LiveId" clId="{88FAF5C6-044C-4286-8A0B-414B7AA830E4}" dt="2025-08-29T05:03:50.305" v="46" actId="1076"/>
        <pc:sldMkLst>
          <pc:docMk/>
          <pc:sldMk cId="469897332" sldId="300"/>
        </pc:sldMkLst>
        <pc:picChg chg="add mod">
          <ac:chgData name="Dhruv Panchal" userId="11aec0b4da04368f" providerId="LiveId" clId="{88FAF5C6-044C-4286-8A0B-414B7AA830E4}" dt="2025-08-29T05:03:50.305" v="46" actId="1076"/>
          <ac:picMkLst>
            <pc:docMk/>
            <pc:sldMk cId="469897332" sldId="300"/>
            <ac:picMk id="3" creationId="{BB371F3A-6484-480A-9455-3E03E8D247D9}"/>
          </ac:picMkLst>
        </pc:picChg>
        <pc:picChg chg="mod">
          <ac:chgData name="Dhruv Panchal" userId="11aec0b4da04368f" providerId="LiveId" clId="{88FAF5C6-044C-4286-8A0B-414B7AA830E4}" dt="2025-08-29T05:03:37.180" v="43" actId="14100"/>
          <ac:picMkLst>
            <pc:docMk/>
            <pc:sldMk cId="469897332" sldId="300"/>
            <ac:picMk id="5" creationId="{DB293EA6-535A-4FC0-98F2-C730623C2431}"/>
          </ac:picMkLst>
        </pc:picChg>
      </pc:sldChg>
      <pc:sldChg chg="addSp delSp modSp del mod">
        <pc:chgData name="Dhruv Panchal" userId="11aec0b4da04368f" providerId="LiveId" clId="{88FAF5C6-044C-4286-8A0B-414B7AA830E4}" dt="2025-08-29T05:03:24.719" v="42" actId="47"/>
        <pc:sldMkLst>
          <pc:docMk/>
          <pc:sldMk cId="1830069711" sldId="301"/>
        </pc:sldMkLst>
        <pc:spChg chg="del">
          <ac:chgData name="Dhruv Panchal" userId="11aec0b4da04368f" providerId="LiveId" clId="{88FAF5C6-044C-4286-8A0B-414B7AA830E4}" dt="2025-08-29T05:03:08.703" v="38" actId="478"/>
          <ac:spMkLst>
            <pc:docMk/>
            <pc:sldMk cId="1830069711" sldId="301"/>
            <ac:spMk id="2" creationId="{4C27EF1E-7C90-4271-A228-C819C7139FAD}"/>
          </ac:spMkLst>
        </pc:spChg>
        <pc:spChg chg="del">
          <ac:chgData name="Dhruv Panchal" userId="11aec0b4da04368f" providerId="LiveId" clId="{88FAF5C6-044C-4286-8A0B-414B7AA830E4}" dt="2025-08-29T05:03:16.244" v="40" actId="478"/>
          <ac:spMkLst>
            <pc:docMk/>
            <pc:sldMk cId="1830069711" sldId="301"/>
            <ac:spMk id="3" creationId="{2E33973A-959E-486C-91FC-6DCEA83C141A}"/>
          </ac:spMkLst>
        </pc:spChg>
        <pc:spChg chg="add del mod">
          <ac:chgData name="Dhruv Panchal" userId="11aec0b4da04368f" providerId="LiveId" clId="{88FAF5C6-044C-4286-8A0B-414B7AA830E4}" dt="2025-08-29T05:03:13.441" v="39" actId="478"/>
          <ac:spMkLst>
            <pc:docMk/>
            <pc:sldMk cId="1830069711" sldId="301"/>
            <ac:spMk id="5" creationId="{00FB12FC-2CB5-460D-99DD-D525F99AD704}"/>
          </ac:spMkLst>
        </pc:spChg>
      </pc:sldChg>
      <pc:sldChg chg="del">
        <pc:chgData name="Dhruv Panchal" userId="11aec0b4da04368f" providerId="LiveId" clId="{88FAF5C6-044C-4286-8A0B-414B7AA830E4}" dt="2025-08-29T05:04:16.886" v="49" actId="47"/>
        <pc:sldMkLst>
          <pc:docMk/>
          <pc:sldMk cId="4286799024" sldId="302"/>
        </pc:sldMkLst>
      </pc:sldChg>
      <pc:sldChg chg="del">
        <pc:chgData name="Dhruv Panchal" userId="11aec0b4da04368f" providerId="LiveId" clId="{88FAF5C6-044C-4286-8A0B-414B7AA830E4}" dt="2025-08-29T05:04:08.862" v="48" actId="47"/>
        <pc:sldMkLst>
          <pc:docMk/>
          <pc:sldMk cId="798241563" sldId="303"/>
        </pc:sldMkLst>
      </pc:sldChg>
      <pc:sldChg chg="addSp delSp">
        <pc:chgData name="Dhruv Panchal" userId="11aec0b4da04368f" providerId="LiveId" clId="{88FAF5C6-044C-4286-8A0B-414B7AA830E4}" dt="2025-08-29T05:12:09.569" v="88"/>
        <pc:sldMkLst>
          <pc:docMk/>
          <pc:sldMk cId="2219147130" sldId="313"/>
        </pc:sldMkLst>
        <pc:spChg chg="add del">
          <ac:chgData name="Dhruv Panchal" userId="11aec0b4da04368f" providerId="LiveId" clId="{88FAF5C6-044C-4286-8A0B-414B7AA830E4}" dt="2025-08-29T05:11:14.442" v="84"/>
          <ac:spMkLst>
            <pc:docMk/>
            <pc:sldMk cId="2219147130" sldId="313"/>
            <ac:spMk id="4" creationId="{2E187A16-F8A8-473E-B786-2057AF575C72}"/>
          </ac:spMkLst>
        </pc:spChg>
        <pc:spChg chg="add del">
          <ac:chgData name="Dhruv Panchal" userId="11aec0b4da04368f" providerId="LiveId" clId="{88FAF5C6-044C-4286-8A0B-414B7AA830E4}" dt="2025-08-29T05:12:09.569" v="88"/>
          <ac:spMkLst>
            <pc:docMk/>
            <pc:sldMk cId="2219147130" sldId="313"/>
            <ac:spMk id="5" creationId="{946BB1DA-95C5-4B40-BE08-8D72E936F7C9}"/>
          </ac:spMkLst>
        </pc:spChg>
      </pc:sldChg>
      <pc:sldChg chg="del">
        <pc:chgData name="Dhruv Panchal" userId="11aec0b4da04368f" providerId="LiveId" clId="{88FAF5C6-044C-4286-8A0B-414B7AA830E4}" dt="2025-08-29T05:07:39.378" v="55" actId="47"/>
        <pc:sldMkLst>
          <pc:docMk/>
          <pc:sldMk cId="2073742375" sldId="314"/>
        </pc:sldMkLst>
      </pc:sldChg>
      <pc:sldChg chg="del">
        <pc:chgData name="Dhruv Panchal" userId="11aec0b4da04368f" providerId="LiveId" clId="{88FAF5C6-044C-4286-8A0B-414B7AA830E4}" dt="2025-08-29T05:07:39.378" v="55" actId="47"/>
        <pc:sldMkLst>
          <pc:docMk/>
          <pc:sldMk cId="3109467129" sldId="315"/>
        </pc:sldMkLst>
      </pc:sldChg>
      <pc:sldChg chg="add">
        <pc:chgData name="Dhruv Panchal" userId="11aec0b4da04368f" providerId="LiveId" clId="{88FAF5C6-044C-4286-8A0B-414B7AA830E4}" dt="2025-08-29T05:03:16.763" v="41"/>
        <pc:sldMkLst>
          <pc:docMk/>
          <pc:sldMk cId="1690449527" sldId="322"/>
        </pc:sldMkLst>
      </pc:sldChg>
      <pc:sldChg chg="add">
        <pc:chgData name="Dhruv Panchal" userId="11aec0b4da04368f" providerId="LiveId" clId="{88FAF5C6-044C-4286-8A0B-414B7AA830E4}" dt="2025-08-29T05:04:06.204" v="47"/>
        <pc:sldMkLst>
          <pc:docMk/>
          <pc:sldMk cId="1836409035" sldId="323"/>
        </pc:sldMkLst>
      </pc:sldChg>
      <pc:sldChg chg="add">
        <pc:chgData name="Dhruv Panchal" userId="11aec0b4da04368f" providerId="LiveId" clId="{88FAF5C6-044C-4286-8A0B-414B7AA830E4}" dt="2025-08-29T05:04:19.110" v="50"/>
        <pc:sldMkLst>
          <pc:docMk/>
          <pc:sldMk cId="1754952709" sldId="324"/>
        </pc:sldMkLst>
      </pc:sldChg>
      <pc:sldChg chg="add">
        <pc:chgData name="Dhruv Panchal" userId="11aec0b4da04368f" providerId="LiveId" clId="{88FAF5C6-044C-4286-8A0B-414B7AA830E4}" dt="2025-08-29T05:07:35.279" v="54"/>
        <pc:sldMkLst>
          <pc:docMk/>
          <pc:sldMk cId="3507270777" sldId="325"/>
        </pc:sldMkLst>
      </pc:sldChg>
      <pc:sldChg chg="add">
        <pc:chgData name="Dhruv Panchal" userId="11aec0b4da04368f" providerId="LiveId" clId="{88FAF5C6-044C-4286-8A0B-414B7AA830E4}" dt="2025-08-29T05:07:35.279" v="54"/>
        <pc:sldMkLst>
          <pc:docMk/>
          <pc:sldMk cId="2459740117" sldId="326"/>
        </pc:sldMkLst>
      </pc:sldChg>
      <pc:sldChg chg="add">
        <pc:chgData name="Dhruv Panchal" userId="11aec0b4da04368f" providerId="LiveId" clId="{88FAF5C6-044C-4286-8A0B-414B7AA830E4}" dt="2025-08-29T05:07:42.469" v="56"/>
        <pc:sldMkLst>
          <pc:docMk/>
          <pc:sldMk cId="3918220767" sldId="327"/>
        </pc:sldMkLst>
      </pc:sldChg>
      <pc:sldChg chg="add">
        <pc:chgData name="Dhruv Panchal" userId="11aec0b4da04368f" providerId="LiveId" clId="{88FAF5C6-044C-4286-8A0B-414B7AA830E4}" dt="2025-08-29T05:07:42.469" v="56"/>
        <pc:sldMkLst>
          <pc:docMk/>
          <pc:sldMk cId="3528945339" sldId="328"/>
        </pc:sldMkLst>
      </pc:sldChg>
      <pc:sldChg chg="addSp delSp modSp add mod modAnim">
        <pc:chgData name="Dhruv Panchal" userId="11aec0b4da04368f" providerId="LiveId" clId="{88FAF5C6-044C-4286-8A0B-414B7AA830E4}" dt="2025-08-29T05:13:29.005" v="107" actId="14100"/>
        <pc:sldMkLst>
          <pc:docMk/>
          <pc:sldMk cId="1996581251" sldId="329"/>
        </pc:sldMkLst>
        <pc:spChg chg="del">
          <ac:chgData name="Dhruv Panchal" userId="11aec0b4da04368f" providerId="LiveId" clId="{88FAF5C6-044C-4286-8A0B-414B7AA830E4}" dt="2025-08-29T05:12:23.769" v="90" actId="478"/>
          <ac:spMkLst>
            <pc:docMk/>
            <pc:sldMk cId="1996581251" sldId="329"/>
            <ac:spMk id="2" creationId="{66E802DC-C4B0-4335-99AF-BDADADB15ED7}"/>
          </ac:spMkLst>
        </pc:spChg>
        <pc:spChg chg="mod">
          <ac:chgData name="Dhruv Panchal" userId="11aec0b4da04368f" providerId="LiveId" clId="{88FAF5C6-044C-4286-8A0B-414B7AA830E4}" dt="2025-08-29T05:13:29.005" v="107" actId="14100"/>
          <ac:spMkLst>
            <pc:docMk/>
            <pc:sldMk cId="1996581251" sldId="329"/>
            <ac:spMk id="3" creationId="{9DBCA23D-633B-4CA6-991F-8DF4891F1B2A}"/>
          </ac:spMkLst>
        </pc:spChg>
        <pc:spChg chg="add del mod">
          <ac:chgData name="Dhruv Panchal" userId="11aec0b4da04368f" providerId="LiveId" clId="{88FAF5C6-044C-4286-8A0B-414B7AA830E4}" dt="2025-08-29T05:12:26.795" v="91" actId="478"/>
          <ac:spMkLst>
            <pc:docMk/>
            <pc:sldMk cId="1996581251" sldId="329"/>
            <ac:spMk id="5" creationId="{18EC6CCD-93F0-409E-8F69-D9804CFF067E}"/>
          </ac:spMkLst>
        </pc:spChg>
      </pc:sldChg>
      <pc:sldChg chg="modSp add">
        <pc:chgData name="Dhruv Panchal" userId="11aec0b4da04368f" providerId="LiveId" clId="{88FAF5C6-044C-4286-8A0B-414B7AA830E4}" dt="2025-08-29T05:14:08.280" v="111"/>
        <pc:sldMkLst>
          <pc:docMk/>
          <pc:sldMk cId="2125786145" sldId="330"/>
        </pc:sldMkLst>
        <pc:spChg chg="mod">
          <ac:chgData name="Dhruv Panchal" userId="11aec0b4da04368f" providerId="LiveId" clId="{88FAF5C6-044C-4286-8A0B-414B7AA830E4}" dt="2025-08-29T05:14:08.280" v="111"/>
          <ac:spMkLst>
            <pc:docMk/>
            <pc:sldMk cId="2125786145" sldId="330"/>
            <ac:spMk id="3" creationId="{9DBCA23D-633B-4CA6-991F-8DF4891F1B2A}"/>
          </ac:spMkLst>
        </pc:spChg>
      </pc:sldChg>
      <pc:sldChg chg="modSp add">
        <pc:chgData name="Dhruv Panchal" userId="11aec0b4da04368f" providerId="LiveId" clId="{88FAF5C6-044C-4286-8A0B-414B7AA830E4}" dt="2025-08-29T05:14:47.986" v="118"/>
        <pc:sldMkLst>
          <pc:docMk/>
          <pc:sldMk cId="4282004560" sldId="331"/>
        </pc:sldMkLst>
        <pc:spChg chg="mod">
          <ac:chgData name="Dhruv Panchal" userId="11aec0b4da04368f" providerId="LiveId" clId="{88FAF5C6-044C-4286-8A0B-414B7AA830E4}" dt="2025-08-29T05:14:47.986" v="118"/>
          <ac:spMkLst>
            <pc:docMk/>
            <pc:sldMk cId="4282004560" sldId="331"/>
            <ac:spMk id="3" creationId="{9DBCA23D-633B-4CA6-991F-8DF4891F1B2A}"/>
          </ac:spMkLst>
        </pc:spChg>
      </pc:sldChg>
      <pc:sldChg chg="modSp add">
        <pc:chgData name="Dhruv Panchal" userId="11aec0b4da04368f" providerId="LiveId" clId="{88FAF5C6-044C-4286-8A0B-414B7AA830E4}" dt="2025-08-29T05:15:15.270" v="123"/>
        <pc:sldMkLst>
          <pc:docMk/>
          <pc:sldMk cId="729595613" sldId="332"/>
        </pc:sldMkLst>
        <pc:spChg chg="mod">
          <ac:chgData name="Dhruv Panchal" userId="11aec0b4da04368f" providerId="LiveId" clId="{88FAF5C6-044C-4286-8A0B-414B7AA830E4}" dt="2025-08-29T05:15:15.270" v="123"/>
          <ac:spMkLst>
            <pc:docMk/>
            <pc:sldMk cId="729595613" sldId="332"/>
            <ac:spMk id="3" creationId="{9DBCA23D-633B-4CA6-991F-8DF4891F1B2A}"/>
          </ac:spMkLst>
        </pc:spChg>
      </pc:sldChg>
      <pc:sldChg chg="modSp add mod">
        <pc:chgData name="Dhruv Panchal" userId="11aec0b4da04368f" providerId="LiveId" clId="{88FAF5C6-044C-4286-8A0B-414B7AA830E4}" dt="2025-08-29T05:16:16.065" v="137" actId="403"/>
        <pc:sldMkLst>
          <pc:docMk/>
          <pc:sldMk cId="1548413835" sldId="333"/>
        </pc:sldMkLst>
        <pc:spChg chg="mod">
          <ac:chgData name="Dhruv Panchal" userId="11aec0b4da04368f" providerId="LiveId" clId="{88FAF5C6-044C-4286-8A0B-414B7AA830E4}" dt="2025-08-29T05:16:16.065" v="137" actId="403"/>
          <ac:spMkLst>
            <pc:docMk/>
            <pc:sldMk cId="1548413835" sldId="333"/>
            <ac:spMk id="3" creationId="{9DBCA23D-633B-4CA6-991F-8DF4891F1B2A}"/>
          </ac:spMkLst>
        </pc:spChg>
      </pc:sldChg>
      <pc:sldMasterChg chg="addSp modSp mod">
        <pc:chgData name="Dhruv Panchal" userId="11aec0b4da04368f" providerId="LiveId" clId="{88FAF5C6-044C-4286-8A0B-414B7AA830E4}" dt="2025-08-29T05:00:10.395" v="23" actId="1076"/>
        <pc:sldMasterMkLst>
          <pc:docMk/>
          <pc:sldMasterMk cId="3718620860" sldId="2147483648"/>
        </pc:sldMasterMkLst>
        <pc:picChg chg="add mod">
          <ac:chgData name="Dhruv Panchal" userId="11aec0b4da04368f" providerId="LiveId" clId="{88FAF5C6-044C-4286-8A0B-414B7AA830E4}" dt="2025-08-29T05:00:10.395" v="23" actId="1076"/>
          <ac:picMkLst>
            <pc:docMk/>
            <pc:sldMasterMk cId="3718620860" sldId="2147483648"/>
            <ac:picMk id="8" creationId="{E5096285-D8E1-4412-BB40-A9A704F1A98C}"/>
          </ac:picMkLst>
        </pc:pic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5F20B-F65C-4BBE-953B-00605B5A4E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DCBCB66-4CD8-4367-A4F1-EC4ECF619D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8070715-BF34-4838-8E49-ECDB89A4A43D}"/>
              </a:ext>
            </a:extLst>
          </p:cNvPr>
          <p:cNvSpPr>
            <a:spLocks noGrp="1"/>
          </p:cNvSpPr>
          <p:nvPr>
            <p:ph type="dt" sz="half" idx="10"/>
          </p:nvPr>
        </p:nvSpPr>
        <p:spPr/>
        <p:txBody>
          <a:bodyPr/>
          <a:lstStyle/>
          <a:p>
            <a:fld id="{FE65C666-7E5B-4648-813B-4D27429871E5}" type="datetimeFigureOut">
              <a:rPr lang="en-GB" smtClean="0"/>
              <a:t>29/08/2025</a:t>
            </a:fld>
            <a:endParaRPr lang="en-GB"/>
          </a:p>
        </p:txBody>
      </p:sp>
      <p:sp>
        <p:nvSpPr>
          <p:cNvPr id="5" name="Footer Placeholder 4">
            <a:extLst>
              <a:ext uri="{FF2B5EF4-FFF2-40B4-BE49-F238E27FC236}">
                <a16:creationId xmlns:a16="http://schemas.microsoft.com/office/drawing/2014/main" id="{B8C48752-5DD9-4DB4-98C1-55415F1FC6B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5BED10B-88C9-4232-A849-F12351469309}"/>
              </a:ext>
            </a:extLst>
          </p:cNvPr>
          <p:cNvSpPr>
            <a:spLocks noGrp="1"/>
          </p:cNvSpPr>
          <p:nvPr>
            <p:ph type="sldNum" sz="quarter" idx="12"/>
          </p:nvPr>
        </p:nvSpPr>
        <p:spPr/>
        <p:txBody>
          <a:bodyPr/>
          <a:lstStyle/>
          <a:p>
            <a:fld id="{FAC96361-CA21-4176-902C-D78AC27BE424}" type="slidenum">
              <a:rPr lang="en-GB" smtClean="0"/>
              <a:t>‹#›</a:t>
            </a:fld>
            <a:endParaRPr lang="en-GB"/>
          </a:p>
        </p:txBody>
      </p:sp>
    </p:spTree>
    <p:extLst>
      <p:ext uri="{BB962C8B-B14F-4D97-AF65-F5344CB8AC3E}">
        <p14:creationId xmlns:p14="http://schemas.microsoft.com/office/powerpoint/2010/main" val="2084026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DBF89-12F6-4D1E-A1F1-2A509A15499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EF26682-FF75-46CB-8628-F0CE269721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59273AA-523D-48D9-9324-4024D0A64B96}"/>
              </a:ext>
            </a:extLst>
          </p:cNvPr>
          <p:cNvSpPr>
            <a:spLocks noGrp="1"/>
          </p:cNvSpPr>
          <p:nvPr>
            <p:ph type="dt" sz="half" idx="10"/>
          </p:nvPr>
        </p:nvSpPr>
        <p:spPr/>
        <p:txBody>
          <a:bodyPr/>
          <a:lstStyle/>
          <a:p>
            <a:fld id="{FE65C666-7E5B-4648-813B-4D27429871E5}" type="datetimeFigureOut">
              <a:rPr lang="en-GB" smtClean="0"/>
              <a:t>29/08/2025</a:t>
            </a:fld>
            <a:endParaRPr lang="en-GB"/>
          </a:p>
        </p:txBody>
      </p:sp>
      <p:sp>
        <p:nvSpPr>
          <p:cNvPr id="5" name="Footer Placeholder 4">
            <a:extLst>
              <a:ext uri="{FF2B5EF4-FFF2-40B4-BE49-F238E27FC236}">
                <a16:creationId xmlns:a16="http://schemas.microsoft.com/office/drawing/2014/main" id="{6BD93AC0-782A-4A1E-8123-568676A1010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BBEEBFB-E4EB-4312-8E8B-B7D01F5E67E0}"/>
              </a:ext>
            </a:extLst>
          </p:cNvPr>
          <p:cNvSpPr>
            <a:spLocks noGrp="1"/>
          </p:cNvSpPr>
          <p:nvPr>
            <p:ph type="sldNum" sz="quarter" idx="12"/>
          </p:nvPr>
        </p:nvSpPr>
        <p:spPr/>
        <p:txBody>
          <a:bodyPr/>
          <a:lstStyle/>
          <a:p>
            <a:fld id="{FAC96361-CA21-4176-902C-D78AC27BE424}" type="slidenum">
              <a:rPr lang="en-GB" smtClean="0"/>
              <a:t>‹#›</a:t>
            </a:fld>
            <a:endParaRPr lang="en-GB"/>
          </a:p>
        </p:txBody>
      </p:sp>
    </p:spTree>
    <p:extLst>
      <p:ext uri="{BB962C8B-B14F-4D97-AF65-F5344CB8AC3E}">
        <p14:creationId xmlns:p14="http://schemas.microsoft.com/office/powerpoint/2010/main" val="3525518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34B9A3-C948-406C-A6CB-E3F72256F85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3C316E-5953-4157-81A5-28684F1535A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135003B-CFCC-4A52-9F15-07F6BDBDF4D9}"/>
              </a:ext>
            </a:extLst>
          </p:cNvPr>
          <p:cNvSpPr>
            <a:spLocks noGrp="1"/>
          </p:cNvSpPr>
          <p:nvPr>
            <p:ph type="dt" sz="half" idx="10"/>
          </p:nvPr>
        </p:nvSpPr>
        <p:spPr/>
        <p:txBody>
          <a:bodyPr/>
          <a:lstStyle/>
          <a:p>
            <a:fld id="{FE65C666-7E5B-4648-813B-4D27429871E5}" type="datetimeFigureOut">
              <a:rPr lang="en-GB" smtClean="0"/>
              <a:t>29/08/2025</a:t>
            </a:fld>
            <a:endParaRPr lang="en-GB"/>
          </a:p>
        </p:txBody>
      </p:sp>
      <p:sp>
        <p:nvSpPr>
          <p:cNvPr id="5" name="Footer Placeholder 4">
            <a:extLst>
              <a:ext uri="{FF2B5EF4-FFF2-40B4-BE49-F238E27FC236}">
                <a16:creationId xmlns:a16="http://schemas.microsoft.com/office/drawing/2014/main" id="{00CFAEAC-4B8D-4249-A69D-3EEBF62CB6A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11C2944-866F-424B-97D5-36024CDE5D6F}"/>
              </a:ext>
            </a:extLst>
          </p:cNvPr>
          <p:cNvSpPr>
            <a:spLocks noGrp="1"/>
          </p:cNvSpPr>
          <p:nvPr>
            <p:ph type="sldNum" sz="quarter" idx="12"/>
          </p:nvPr>
        </p:nvSpPr>
        <p:spPr/>
        <p:txBody>
          <a:bodyPr/>
          <a:lstStyle/>
          <a:p>
            <a:fld id="{FAC96361-CA21-4176-902C-D78AC27BE424}" type="slidenum">
              <a:rPr lang="en-GB" smtClean="0"/>
              <a:t>‹#›</a:t>
            </a:fld>
            <a:endParaRPr lang="en-GB"/>
          </a:p>
        </p:txBody>
      </p:sp>
    </p:spTree>
    <p:extLst>
      <p:ext uri="{BB962C8B-B14F-4D97-AF65-F5344CB8AC3E}">
        <p14:creationId xmlns:p14="http://schemas.microsoft.com/office/powerpoint/2010/main" val="32043589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55190-AC18-42AD-BEEC-70934864698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E08F2F-9E9F-493F-AA67-6EF5BD20D7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4576368-0769-4503-A8C7-FC17E8FD035C}"/>
              </a:ext>
            </a:extLst>
          </p:cNvPr>
          <p:cNvSpPr>
            <a:spLocks noGrp="1"/>
          </p:cNvSpPr>
          <p:nvPr>
            <p:ph type="dt" sz="half" idx="10"/>
          </p:nvPr>
        </p:nvSpPr>
        <p:spPr/>
        <p:txBody>
          <a:bodyPr/>
          <a:lstStyle/>
          <a:p>
            <a:fld id="{FE65C666-7E5B-4648-813B-4D27429871E5}" type="datetimeFigureOut">
              <a:rPr lang="en-GB" smtClean="0"/>
              <a:t>29/08/2025</a:t>
            </a:fld>
            <a:endParaRPr lang="en-GB"/>
          </a:p>
        </p:txBody>
      </p:sp>
      <p:sp>
        <p:nvSpPr>
          <p:cNvPr id="5" name="Footer Placeholder 4">
            <a:extLst>
              <a:ext uri="{FF2B5EF4-FFF2-40B4-BE49-F238E27FC236}">
                <a16:creationId xmlns:a16="http://schemas.microsoft.com/office/drawing/2014/main" id="{586F5A2C-4D79-4F9B-A445-F97AA2306EA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318B57A-4626-442C-8B1D-BC29D075926B}"/>
              </a:ext>
            </a:extLst>
          </p:cNvPr>
          <p:cNvSpPr>
            <a:spLocks noGrp="1"/>
          </p:cNvSpPr>
          <p:nvPr>
            <p:ph type="sldNum" sz="quarter" idx="12"/>
          </p:nvPr>
        </p:nvSpPr>
        <p:spPr/>
        <p:txBody>
          <a:bodyPr/>
          <a:lstStyle/>
          <a:p>
            <a:fld id="{FAC96361-CA21-4176-902C-D78AC27BE424}" type="slidenum">
              <a:rPr lang="en-GB" smtClean="0"/>
              <a:t>‹#›</a:t>
            </a:fld>
            <a:endParaRPr lang="en-GB"/>
          </a:p>
        </p:txBody>
      </p:sp>
    </p:spTree>
    <p:extLst>
      <p:ext uri="{BB962C8B-B14F-4D97-AF65-F5344CB8AC3E}">
        <p14:creationId xmlns:p14="http://schemas.microsoft.com/office/powerpoint/2010/main" val="1113446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B0777-FFB3-43B5-B5C9-265DAFD634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C40D453-225D-49A7-9668-4EB8DA869B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87CA7D-A1AF-41E7-8A27-D3E986CAF16B}"/>
              </a:ext>
            </a:extLst>
          </p:cNvPr>
          <p:cNvSpPr>
            <a:spLocks noGrp="1"/>
          </p:cNvSpPr>
          <p:nvPr>
            <p:ph type="dt" sz="half" idx="10"/>
          </p:nvPr>
        </p:nvSpPr>
        <p:spPr/>
        <p:txBody>
          <a:bodyPr/>
          <a:lstStyle/>
          <a:p>
            <a:fld id="{FE65C666-7E5B-4648-813B-4D27429871E5}" type="datetimeFigureOut">
              <a:rPr lang="en-GB" smtClean="0"/>
              <a:t>29/08/2025</a:t>
            </a:fld>
            <a:endParaRPr lang="en-GB"/>
          </a:p>
        </p:txBody>
      </p:sp>
      <p:sp>
        <p:nvSpPr>
          <p:cNvPr id="5" name="Footer Placeholder 4">
            <a:extLst>
              <a:ext uri="{FF2B5EF4-FFF2-40B4-BE49-F238E27FC236}">
                <a16:creationId xmlns:a16="http://schemas.microsoft.com/office/drawing/2014/main" id="{3BEB6233-4B05-4282-ACBC-20E65FCF169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835277E-F2E5-42A3-A612-CCBE395293A9}"/>
              </a:ext>
            </a:extLst>
          </p:cNvPr>
          <p:cNvSpPr>
            <a:spLocks noGrp="1"/>
          </p:cNvSpPr>
          <p:nvPr>
            <p:ph type="sldNum" sz="quarter" idx="12"/>
          </p:nvPr>
        </p:nvSpPr>
        <p:spPr/>
        <p:txBody>
          <a:bodyPr/>
          <a:lstStyle/>
          <a:p>
            <a:fld id="{FAC96361-CA21-4176-902C-D78AC27BE424}" type="slidenum">
              <a:rPr lang="en-GB" smtClean="0"/>
              <a:t>‹#›</a:t>
            </a:fld>
            <a:endParaRPr lang="en-GB"/>
          </a:p>
        </p:txBody>
      </p:sp>
    </p:spTree>
    <p:extLst>
      <p:ext uri="{BB962C8B-B14F-4D97-AF65-F5344CB8AC3E}">
        <p14:creationId xmlns:p14="http://schemas.microsoft.com/office/powerpoint/2010/main" val="1807255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BF673-CA7F-4CED-80BB-ADCA42A1C7E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04665DB-56BB-45B3-B6DA-C3E31AB21A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7D42DF5-47AA-4C53-998A-450C4802290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94A7065-F079-4046-B3EB-F7156C396112}"/>
              </a:ext>
            </a:extLst>
          </p:cNvPr>
          <p:cNvSpPr>
            <a:spLocks noGrp="1"/>
          </p:cNvSpPr>
          <p:nvPr>
            <p:ph type="dt" sz="half" idx="10"/>
          </p:nvPr>
        </p:nvSpPr>
        <p:spPr/>
        <p:txBody>
          <a:bodyPr/>
          <a:lstStyle/>
          <a:p>
            <a:fld id="{FE65C666-7E5B-4648-813B-4D27429871E5}" type="datetimeFigureOut">
              <a:rPr lang="en-GB" smtClean="0"/>
              <a:t>29/08/2025</a:t>
            </a:fld>
            <a:endParaRPr lang="en-GB"/>
          </a:p>
        </p:txBody>
      </p:sp>
      <p:sp>
        <p:nvSpPr>
          <p:cNvPr id="6" name="Footer Placeholder 5">
            <a:extLst>
              <a:ext uri="{FF2B5EF4-FFF2-40B4-BE49-F238E27FC236}">
                <a16:creationId xmlns:a16="http://schemas.microsoft.com/office/drawing/2014/main" id="{F2D7371D-454B-4272-8D7C-10E270DE361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6707F01-7D0D-4DD3-B189-956838C722D7}"/>
              </a:ext>
            </a:extLst>
          </p:cNvPr>
          <p:cNvSpPr>
            <a:spLocks noGrp="1"/>
          </p:cNvSpPr>
          <p:nvPr>
            <p:ph type="sldNum" sz="quarter" idx="12"/>
          </p:nvPr>
        </p:nvSpPr>
        <p:spPr/>
        <p:txBody>
          <a:bodyPr/>
          <a:lstStyle/>
          <a:p>
            <a:fld id="{FAC96361-CA21-4176-902C-D78AC27BE424}" type="slidenum">
              <a:rPr lang="en-GB" smtClean="0"/>
              <a:t>‹#›</a:t>
            </a:fld>
            <a:endParaRPr lang="en-GB"/>
          </a:p>
        </p:txBody>
      </p:sp>
    </p:spTree>
    <p:extLst>
      <p:ext uri="{BB962C8B-B14F-4D97-AF65-F5344CB8AC3E}">
        <p14:creationId xmlns:p14="http://schemas.microsoft.com/office/powerpoint/2010/main" val="2334991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EE20D-DBCE-41C5-BA1C-07C92114B4D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5A1C61C-190D-428C-8CA3-8B6805E77C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F2502CF-0798-4FA7-B9F5-374AF96EF5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12F824B-2EDB-4D1B-8D19-4E4BA23B00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1DEB61-7853-4DF3-900E-AF16DED25B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BFAF5F0-28B1-4333-907E-790DDAE43F65}"/>
              </a:ext>
            </a:extLst>
          </p:cNvPr>
          <p:cNvSpPr>
            <a:spLocks noGrp="1"/>
          </p:cNvSpPr>
          <p:nvPr>
            <p:ph type="dt" sz="half" idx="10"/>
          </p:nvPr>
        </p:nvSpPr>
        <p:spPr/>
        <p:txBody>
          <a:bodyPr/>
          <a:lstStyle/>
          <a:p>
            <a:fld id="{FE65C666-7E5B-4648-813B-4D27429871E5}" type="datetimeFigureOut">
              <a:rPr lang="en-GB" smtClean="0"/>
              <a:t>29/08/2025</a:t>
            </a:fld>
            <a:endParaRPr lang="en-GB"/>
          </a:p>
        </p:txBody>
      </p:sp>
      <p:sp>
        <p:nvSpPr>
          <p:cNvPr id="8" name="Footer Placeholder 7">
            <a:extLst>
              <a:ext uri="{FF2B5EF4-FFF2-40B4-BE49-F238E27FC236}">
                <a16:creationId xmlns:a16="http://schemas.microsoft.com/office/drawing/2014/main" id="{1945DD58-0071-4F3B-8752-CD9EAF47437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79E72C6-FF09-414E-9C02-6054713194E4}"/>
              </a:ext>
            </a:extLst>
          </p:cNvPr>
          <p:cNvSpPr>
            <a:spLocks noGrp="1"/>
          </p:cNvSpPr>
          <p:nvPr>
            <p:ph type="sldNum" sz="quarter" idx="12"/>
          </p:nvPr>
        </p:nvSpPr>
        <p:spPr/>
        <p:txBody>
          <a:bodyPr/>
          <a:lstStyle/>
          <a:p>
            <a:fld id="{FAC96361-CA21-4176-902C-D78AC27BE424}" type="slidenum">
              <a:rPr lang="en-GB" smtClean="0"/>
              <a:t>‹#›</a:t>
            </a:fld>
            <a:endParaRPr lang="en-GB"/>
          </a:p>
        </p:txBody>
      </p:sp>
    </p:spTree>
    <p:extLst>
      <p:ext uri="{BB962C8B-B14F-4D97-AF65-F5344CB8AC3E}">
        <p14:creationId xmlns:p14="http://schemas.microsoft.com/office/powerpoint/2010/main" val="1641719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824BF-0A55-4ACA-AF87-1A41D240A44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D6878B7-B74C-4106-9D9B-FA173BB47004}"/>
              </a:ext>
            </a:extLst>
          </p:cNvPr>
          <p:cNvSpPr>
            <a:spLocks noGrp="1"/>
          </p:cNvSpPr>
          <p:nvPr>
            <p:ph type="dt" sz="half" idx="10"/>
          </p:nvPr>
        </p:nvSpPr>
        <p:spPr/>
        <p:txBody>
          <a:bodyPr/>
          <a:lstStyle/>
          <a:p>
            <a:fld id="{FE65C666-7E5B-4648-813B-4D27429871E5}" type="datetimeFigureOut">
              <a:rPr lang="en-GB" smtClean="0"/>
              <a:t>29/08/2025</a:t>
            </a:fld>
            <a:endParaRPr lang="en-GB"/>
          </a:p>
        </p:txBody>
      </p:sp>
      <p:sp>
        <p:nvSpPr>
          <p:cNvPr id="4" name="Footer Placeholder 3">
            <a:extLst>
              <a:ext uri="{FF2B5EF4-FFF2-40B4-BE49-F238E27FC236}">
                <a16:creationId xmlns:a16="http://schemas.microsoft.com/office/drawing/2014/main" id="{C6F6EC56-29F8-40A9-984F-82A959D50D7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5F4CE3A-8537-4D33-BF77-A9D2D7B237C4}"/>
              </a:ext>
            </a:extLst>
          </p:cNvPr>
          <p:cNvSpPr>
            <a:spLocks noGrp="1"/>
          </p:cNvSpPr>
          <p:nvPr>
            <p:ph type="sldNum" sz="quarter" idx="12"/>
          </p:nvPr>
        </p:nvSpPr>
        <p:spPr/>
        <p:txBody>
          <a:bodyPr/>
          <a:lstStyle/>
          <a:p>
            <a:fld id="{FAC96361-CA21-4176-902C-D78AC27BE424}" type="slidenum">
              <a:rPr lang="en-GB" smtClean="0"/>
              <a:t>‹#›</a:t>
            </a:fld>
            <a:endParaRPr lang="en-GB"/>
          </a:p>
        </p:txBody>
      </p:sp>
    </p:spTree>
    <p:extLst>
      <p:ext uri="{BB962C8B-B14F-4D97-AF65-F5344CB8AC3E}">
        <p14:creationId xmlns:p14="http://schemas.microsoft.com/office/powerpoint/2010/main" val="2361117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51E441-E4CB-42BE-8EED-149C9FD3495D}"/>
              </a:ext>
            </a:extLst>
          </p:cNvPr>
          <p:cNvSpPr>
            <a:spLocks noGrp="1"/>
          </p:cNvSpPr>
          <p:nvPr>
            <p:ph type="dt" sz="half" idx="10"/>
          </p:nvPr>
        </p:nvSpPr>
        <p:spPr/>
        <p:txBody>
          <a:bodyPr/>
          <a:lstStyle/>
          <a:p>
            <a:fld id="{FE65C666-7E5B-4648-813B-4D27429871E5}" type="datetimeFigureOut">
              <a:rPr lang="en-GB" smtClean="0"/>
              <a:t>29/08/2025</a:t>
            </a:fld>
            <a:endParaRPr lang="en-GB"/>
          </a:p>
        </p:txBody>
      </p:sp>
      <p:sp>
        <p:nvSpPr>
          <p:cNvPr id="3" name="Footer Placeholder 2">
            <a:extLst>
              <a:ext uri="{FF2B5EF4-FFF2-40B4-BE49-F238E27FC236}">
                <a16:creationId xmlns:a16="http://schemas.microsoft.com/office/drawing/2014/main" id="{DC8DC37F-0DDE-4F16-BE4B-EED7FA02CE3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D15CE89-226F-4CE9-AE3C-38FD92617F6C}"/>
              </a:ext>
            </a:extLst>
          </p:cNvPr>
          <p:cNvSpPr>
            <a:spLocks noGrp="1"/>
          </p:cNvSpPr>
          <p:nvPr>
            <p:ph type="sldNum" sz="quarter" idx="12"/>
          </p:nvPr>
        </p:nvSpPr>
        <p:spPr/>
        <p:txBody>
          <a:bodyPr/>
          <a:lstStyle/>
          <a:p>
            <a:fld id="{FAC96361-CA21-4176-902C-D78AC27BE424}" type="slidenum">
              <a:rPr lang="en-GB" smtClean="0"/>
              <a:t>‹#›</a:t>
            </a:fld>
            <a:endParaRPr lang="en-GB"/>
          </a:p>
        </p:txBody>
      </p:sp>
    </p:spTree>
    <p:extLst>
      <p:ext uri="{BB962C8B-B14F-4D97-AF65-F5344CB8AC3E}">
        <p14:creationId xmlns:p14="http://schemas.microsoft.com/office/powerpoint/2010/main" val="1150695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06D64-5878-4724-AE7E-D1851FDC5F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F39837A-705F-422E-B2CF-072D5FB6B9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A0A18BC-6D70-4952-A79A-39D480F771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05623A-E34C-4A8A-974F-A11CFF4C1713}"/>
              </a:ext>
            </a:extLst>
          </p:cNvPr>
          <p:cNvSpPr>
            <a:spLocks noGrp="1"/>
          </p:cNvSpPr>
          <p:nvPr>
            <p:ph type="dt" sz="half" idx="10"/>
          </p:nvPr>
        </p:nvSpPr>
        <p:spPr/>
        <p:txBody>
          <a:bodyPr/>
          <a:lstStyle/>
          <a:p>
            <a:fld id="{FE65C666-7E5B-4648-813B-4D27429871E5}" type="datetimeFigureOut">
              <a:rPr lang="en-GB" smtClean="0"/>
              <a:t>29/08/2025</a:t>
            </a:fld>
            <a:endParaRPr lang="en-GB"/>
          </a:p>
        </p:txBody>
      </p:sp>
      <p:sp>
        <p:nvSpPr>
          <p:cNvPr id="6" name="Footer Placeholder 5">
            <a:extLst>
              <a:ext uri="{FF2B5EF4-FFF2-40B4-BE49-F238E27FC236}">
                <a16:creationId xmlns:a16="http://schemas.microsoft.com/office/drawing/2014/main" id="{8DE56460-7B46-4B0D-B9D8-CC2D8C0596E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E8ECFD6-3C52-45BC-8FE1-BC42B72CD5A3}"/>
              </a:ext>
            </a:extLst>
          </p:cNvPr>
          <p:cNvSpPr>
            <a:spLocks noGrp="1"/>
          </p:cNvSpPr>
          <p:nvPr>
            <p:ph type="sldNum" sz="quarter" idx="12"/>
          </p:nvPr>
        </p:nvSpPr>
        <p:spPr/>
        <p:txBody>
          <a:bodyPr/>
          <a:lstStyle/>
          <a:p>
            <a:fld id="{FAC96361-CA21-4176-902C-D78AC27BE424}" type="slidenum">
              <a:rPr lang="en-GB" smtClean="0"/>
              <a:t>‹#›</a:t>
            </a:fld>
            <a:endParaRPr lang="en-GB"/>
          </a:p>
        </p:txBody>
      </p:sp>
    </p:spTree>
    <p:extLst>
      <p:ext uri="{BB962C8B-B14F-4D97-AF65-F5344CB8AC3E}">
        <p14:creationId xmlns:p14="http://schemas.microsoft.com/office/powerpoint/2010/main" val="1516756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925A4-2E84-4921-A039-DF28AD3280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3DA6765-2EC9-4654-97FD-984EF76C9A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77A5C1A-4B1B-4642-831E-789904E4EE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30354C-1549-427C-9440-F561E63CA153}"/>
              </a:ext>
            </a:extLst>
          </p:cNvPr>
          <p:cNvSpPr>
            <a:spLocks noGrp="1"/>
          </p:cNvSpPr>
          <p:nvPr>
            <p:ph type="dt" sz="half" idx="10"/>
          </p:nvPr>
        </p:nvSpPr>
        <p:spPr/>
        <p:txBody>
          <a:bodyPr/>
          <a:lstStyle/>
          <a:p>
            <a:fld id="{FE65C666-7E5B-4648-813B-4D27429871E5}" type="datetimeFigureOut">
              <a:rPr lang="en-GB" smtClean="0"/>
              <a:t>29/08/2025</a:t>
            </a:fld>
            <a:endParaRPr lang="en-GB"/>
          </a:p>
        </p:txBody>
      </p:sp>
      <p:sp>
        <p:nvSpPr>
          <p:cNvPr id="6" name="Footer Placeholder 5">
            <a:extLst>
              <a:ext uri="{FF2B5EF4-FFF2-40B4-BE49-F238E27FC236}">
                <a16:creationId xmlns:a16="http://schemas.microsoft.com/office/drawing/2014/main" id="{F0BBBA06-FFA5-4A7F-B6E1-821A847B60B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D699468-602B-47C2-9079-35F0548EEE66}"/>
              </a:ext>
            </a:extLst>
          </p:cNvPr>
          <p:cNvSpPr>
            <a:spLocks noGrp="1"/>
          </p:cNvSpPr>
          <p:nvPr>
            <p:ph type="sldNum" sz="quarter" idx="12"/>
          </p:nvPr>
        </p:nvSpPr>
        <p:spPr/>
        <p:txBody>
          <a:bodyPr/>
          <a:lstStyle/>
          <a:p>
            <a:fld id="{FAC96361-CA21-4176-902C-D78AC27BE424}" type="slidenum">
              <a:rPr lang="en-GB" smtClean="0"/>
              <a:t>‹#›</a:t>
            </a:fld>
            <a:endParaRPr lang="en-GB"/>
          </a:p>
        </p:txBody>
      </p:sp>
    </p:spTree>
    <p:extLst>
      <p:ext uri="{BB962C8B-B14F-4D97-AF65-F5344CB8AC3E}">
        <p14:creationId xmlns:p14="http://schemas.microsoft.com/office/powerpoint/2010/main" val="35716930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2852DE-F325-4824-A335-4AFD73D383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0EF78ED-BB45-4391-9724-EFEE2CBC09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E1C966-2D64-48AB-AE15-8EA3F10AE5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65C666-7E5B-4648-813B-4D27429871E5}" type="datetimeFigureOut">
              <a:rPr lang="en-GB" smtClean="0"/>
              <a:t>29/08/2025</a:t>
            </a:fld>
            <a:endParaRPr lang="en-GB"/>
          </a:p>
        </p:txBody>
      </p:sp>
      <p:sp>
        <p:nvSpPr>
          <p:cNvPr id="5" name="Footer Placeholder 4">
            <a:extLst>
              <a:ext uri="{FF2B5EF4-FFF2-40B4-BE49-F238E27FC236}">
                <a16:creationId xmlns:a16="http://schemas.microsoft.com/office/drawing/2014/main" id="{AC7B0193-B956-481D-83B0-01B473356E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925B5F2-05C3-4D8E-A086-576487C3C7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C96361-CA21-4176-902C-D78AC27BE424}" type="slidenum">
              <a:rPr lang="en-GB" smtClean="0"/>
              <a:t>‹#›</a:t>
            </a:fld>
            <a:endParaRPr lang="en-GB"/>
          </a:p>
        </p:txBody>
      </p:sp>
      <p:pic>
        <p:nvPicPr>
          <p:cNvPr id="8" name="Picture 7">
            <a:extLst>
              <a:ext uri="{FF2B5EF4-FFF2-40B4-BE49-F238E27FC236}">
                <a16:creationId xmlns:a16="http://schemas.microsoft.com/office/drawing/2014/main" id="{E5096285-D8E1-4412-BB40-A9A704F1A98C}"/>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719576" y="0"/>
            <a:ext cx="2472424" cy="781605"/>
          </a:xfrm>
          <a:prstGeom prst="rect">
            <a:avLst/>
          </a:prstGeom>
        </p:spPr>
      </p:pic>
    </p:spTree>
    <p:extLst>
      <p:ext uri="{BB962C8B-B14F-4D97-AF65-F5344CB8AC3E}">
        <p14:creationId xmlns:p14="http://schemas.microsoft.com/office/powerpoint/2010/main" val="3718620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poe.com/login" TargetMode="External"/><Relationship Id="rId2" Type="http://schemas.openxmlformats.org/officeDocument/2006/relationships/hyperlink" Target="https://chatgpt.com/?openaicom-did=3dbe0325-ed18-4cc4-b65b-212fb3498fde&amp;openaicom_referred=true" TargetMode="External"/><Relationship Id="rId1" Type="http://schemas.openxmlformats.org/officeDocument/2006/relationships/slideLayout" Target="../slideLayouts/slideLayout2.xml"/><Relationship Id="rId4" Type="http://schemas.openxmlformats.org/officeDocument/2006/relationships/hyperlink" Target="https://gemini.google.com/app"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AE33C-EC98-4E90-9C48-F879C6C52CEB}"/>
              </a:ext>
            </a:extLst>
          </p:cNvPr>
          <p:cNvSpPr>
            <a:spLocks noGrp="1"/>
          </p:cNvSpPr>
          <p:nvPr>
            <p:ph type="ctrTitle"/>
          </p:nvPr>
        </p:nvSpPr>
        <p:spPr>
          <a:xfrm>
            <a:off x="104273" y="2235200"/>
            <a:ext cx="11983454" cy="2387600"/>
          </a:xfrm>
        </p:spPr>
        <p:txBody>
          <a:bodyPr>
            <a:normAutofit fontScale="90000"/>
          </a:bodyPr>
          <a:lstStyle/>
          <a:p>
            <a:r>
              <a:rPr lang="en-IN" b="1" dirty="0">
                <a:latin typeface="Times New Roman" panose="02020603050405020304" pitchFamily="18" charset="0"/>
                <a:cs typeface="Times New Roman" panose="02020603050405020304" pitchFamily="18" charset="0"/>
              </a:rPr>
              <a:t>Faculty Development Program (FDP) </a:t>
            </a:r>
            <a:br>
              <a:rPr lang="en-GB" dirty="0"/>
            </a:br>
            <a:endParaRPr lang="en-GB" dirty="0"/>
          </a:p>
        </p:txBody>
      </p:sp>
    </p:spTree>
    <p:extLst>
      <p:ext uri="{BB962C8B-B14F-4D97-AF65-F5344CB8AC3E}">
        <p14:creationId xmlns:p14="http://schemas.microsoft.com/office/powerpoint/2010/main" val="305281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293EA6-535A-4FC0-98F2-C730623C24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ADCEA564-34FC-476C-A9BA-EFDE181C8F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4525" y="0"/>
            <a:ext cx="2657475" cy="840105"/>
          </a:xfrm>
          <a:prstGeom prst="rect">
            <a:avLst/>
          </a:prstGeom>
        </p:spPr>
      </p:pic>
    </p:spTree>
    <p:extLst>
      <p:ext uri="{BB962C8B-B14F-4D97-AF65-F5344CB8AC3E}">
        <p14:creationId xmlns:p14="http://schemas.microsoft.com/office/powerpoint/2010/main" val="2079231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802DC-C4B0-4335-99AF-BDADADB15ED7}"/>
              </a:ext>
            </a:extLst>
          </p:cNvPr>
          <p:cNvSpPr>
            <a:spLocks noGrp="1"/>
          </p:cNvSpPr>
          <p:nvPr>
            <p:ph type="title"/>
          </p:nvPr>
        </p:nvSpPr>
        <p:spPr>
          <a:xfrm>
            <a:off x="838200" y="0"/>
            <a:ext cx="10515600" cy="565317"/>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Session 1: Quiz</a:t>
            </a:r>
            <a:endParaRPr lang="en-GB"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DBCA23D-633B-4CA6-991F-8DF4891F1B2A}"/>
              </a:ext>
            </a:extLst>
          </p:cNvPr>
          <p:cNvSpPr>
            <a:spLocks noGrp="1"/>
          </p:cNvSpPr>
          <p:nvPr>
            <p:ph idx="1"/>
          </p:nvPr>
        </p:nvSpPr>
        <p:spPr>
          <a:xfrm>
            <a:off x="0" y="753978"/>
            <a:ext cx="12192000" cy="6104021"/>
          </a:xfrm>
        </p:spPr>
        <p:txBody>
          <a:bodyPr/>
          <a:lstStyle/>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Q.1 </a:t>
            </a:r>
            <a:r>
              <a:rPr lang="en-GB" dirty="0">
                <a:latin typeface="Times New Roman" panose="02020603050405020304" pitchFamily="18" charset="0"/>
                <a:cs typeface="Times New Roman" panose="02020603050405020304" pitchFamily="18" charset="0"/>
              </a:rPr>
              <a:t>Which of the following is an example of Narrow AI?</a:t>
            </a:r>
          </a:p>
          <a:p>
            <a:pPr marL="0" indent="0">
              <a:buNone/>
            </a:pPr>
            <a:r>
              <a:rPr lang="en-GB" dirty="0">
                <a:latin typeface="Times New Roman" panose="02020603050405020304" pitchFamily="18" charset="0"/>
                <a:cs typeface="Times New Roman" panose="02020603050405020304" pitchFamily="18" charset="0"/>
              </a:rPr>
              <a:t>a) A self-learning robot that thinks like humans</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b) A chess-playing program like Deep Blue</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c) A future AI system smarter than humans</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d) None of the above</a:t>
            </a:r>
          </a:p>
          <a:p>
            <a:pPr marL="0" indent="0">
              <a:buNone/>
            </a:pPr>
            <a:r>
              <a:rPr lang="en-GB" b="1" dirty="0">
                <a:latin typeface="Times New Roman" panose="02020603050405020304" pitchFamily="18" charset="0"/>
                <a:cs typeface="Times New Roman" panose="02020603050405020304" pitchFamily="18" charset="0"/>
              </a:rPr>
              <a:t>Answer: </a:t>
            </a:r>
            <a:r>
              <a:rPr lang="en-GB" dirty="0">
                <a:latin typeface="Times New Roman" panose="02020603050405020304" pitchFamily="18" charset="0"/>
                <a:cs typeface="Times New Roman" panose="02020603050405020304" pitchFamily="18" charset="0"/>
              </a:rPr>
              <a:t>b) </a:t>
            </a:r>
          </a:p>
          <a:p>
            <a:pPr marL="0" indent="0">
              <a:buNone/>
            </a:pPr>
            <a:endParaRPr lang="en-GB"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8822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802DC-C4B0-4335-99AF-BDADADB15ED7}"/>
              </a:ext>
            </a:extLst>
          </p:cNvPr>
          <p:cNvSpPr>
            <a:spLocks noGrp="1"/>
          </p:cNvSpPr>
          <p:nvPr>
            <p:ph type="title"/>
          </p:nvPr>
        </p:nvSpPr>
        <p:spPr>
          <a:xfrm>
            <a:off x="838200" y="0"/>
            <a:ext cx="10515600" cy="565317"/>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Session 1: Quiz</a:t>
            </a:r>
            <a:endParaRPr lang="en-GB"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DBCA23D-633B-4CA6-991F-8DF4891F1B2A}"/>
              </a:ext>
            </a:extLst>
          </p:cNvPr>
          <p:cNvSpPr>
            <a:spLocks noGrp="1"/>
          </p:cNvSpPr>
          <p:nvPr>
            <p:ph idx="1"/>
          </p:nvPr>
        </p:nvSpPr>
        <p:spPr>
          <a:xfrm>
            <a:off x="0" y="753978"/>
            <a:ext cx="12192000" cy="6104021"/>
          </a:xfrm>
        </p:spPr>
        <p:txBody>
          <a:bodyPr/>
          <a:lstStyle/>
          <a:p>
            <a:pPr marL="0" indent="0">
              <a:buNone/>
            </a:pPr>
            <a:endParaRPr lang="en-GB" b="1" dirty="0">
              <a:latin typeface="Times New Roman" panose="02020603050405020304" pitchFamily="18" charset="0"/>
              <a:cs typeface="Times New Roman" panose="02020603050405020304" pitchFamily="18" charset="0"/>
            </a:endParaRPr>
          </a:p>
          <a:p>
            <a:pPr marL="0" indent="0">
              <a:buNone/>
            </a:pPr>
            <a:endParaRPr lang="en-GB" b="1" dirty="0">
              <a:latin typeface="Times New Roman" panose="02020603050405020304" pitchFamily="18" charset="0"/>
              <a:cs typeface="Times New Roman" panose="02020603050405020304" pitchFamily="18" charset="0"/>
            </a:endParaRPr>
          </a:p>
          <a:p>
            <a:pPr marL="0" indent="0">
              <a:buNone/>
            </a:pPr>
            <a:endParaRPr lang="en-GB" b="1" dirty="0">
              <a:latin typeface="Times New Roman" panose="02020603050405020304" pitchFamily="18" charset="0"/>
              <a:cs typeface="Times New Roman" panose="02020603050405020304" pitchFamily="18" charset="0"/>
            </a:endParaRPr>
          </a:p>
          <a:p>
            <a:pPr marL="0" indent="0">
              <a:buNone/>
            </a:pPr>
            <a:r>
              <a:rPr lang="en-GB" b="1" dirty="0">
                <a:latin typeface="Times New Roman" panose="02020603050405020304" pitchFamily="18" charset="0"/>
                <a:cs typeface="Times New Roman" panose="02020603050405020304" pitchFamily="18" charset="0"/>
              </a:rPr>
              <a:t>Q.2 </a:t>
            </a:r>
            <a:r>
              <a:rPr lang="en-GB" dirty="0">
                <a:latin typeface="Times New Roman" panose="02020603050405020304" pitchFamily="18" charset="0"/>
                <a:cs typeface="Times New Roman" panose="02020603050405020304" pitchFamily="18" charset="0"/>
              </a:rPr>
              <a:t>Alan Turing’s famous question “Can machines think?” laid the foundation of Artificial Intelligence. (True/False)</a:t>
            </a:r>
          </a:p>
          <a:p>
            <a:pPr marL="0" indent="0">
              <a:buNone/>
            </a:pPr>
            <a:r>
              <a:rPr lang="en-GB" b="1" dirty="0">
                <a:latin typeface="Times New Roman" panose="02020603050405020304" pitchFamily="18" charset="0"/>
                <a:cs typeface="Times New Roman" panose="02020603050405020304" pitchFamily="18" charset="0"/>
              </a:rPr>
              <a:t>Answer: </a:t>
            </a:r>
            <a:r>
              <a:rPr lang="en-GB" dirty="0">
                <a:latin typeface="Times New Roman" panose="02020603050405020304" pitchFamily="18" charset="0"/>
                <a:cs typeface="Times New Roman" panose="02020603050405020304" pitchFamily="18" charset="0"/>
              </a:rPr>
              <a:t>True</a:t>
            </a:r>
          </a:p>
          <a:p>
            <a:pPr marL="0" indent="0">
              <a:buNone/>
            </a:pP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6535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75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802DC-C4B0-4335-99AF-BDADADB15ED7}"/>
              </a:ext>
            </a:extLst>
          </p:cNvPr>
          <p:cNvSpPr>
            <a:spLocks noGrp="1"/>
          </p:cNvSpPr>
          <p:nvPr>
            <p:ph type="title"/>
          </p:nvPr>
        </p:nvSpPr>
        <p:spPr>
          <a:xfrm>
            <a:off x="838200" y="0"/>
            <a:ext cx="10515600" cy="565317"/>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Session 1: Quiz</a:t>
            </a:r>
            <a:endParaRPr lang="en-GB"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DBCA23D-633B-4CA6-991F-8DF4891F1B2A}"/>
              </a:ext>
            </a:extLst>
          </p:cNvPr>
          <p:cNvSpPr>
            <a:spLocks noGrp="1"/>
          </p:cNvSpPr>
          <p:nvPr>
            <p:ph idx="1"/>
          </p:nvPr>
        </p:nvSpPr>
        <p:spPr>
          <a:xfrm>
            <a:off x="0" y="753978"/>
            <a:ext cx="12192000" cy="6104021"/>
          </a:xfrm>
        </p:spPr>
        <p:txBody>
          <a:bodyPr/>
          <a:lstStyle/>
          <a:p>
            <a:pPr marL="0" indent="0">
              <a:buNone/>
            </a:pPr>
            <a:endParaRPr lang="en-GB" dirty="0">
              <a:latin typeface="Times New Roman" panose="02020603050405020304" pitchFamily="18" charset="0"/>
              <a:cs typeface="Times New Roman" panose="02020603050405020304" pitchFamily="18" charset="0"/>
            </a:endParaRPr>
          </a:p>
          <a:p>
            <a:pPr marL="0" indent="0">
              <a:buNone/>
            </a:pPr>
            <a:endParaRPr lang="en-GB" b="1" dirty="0">
              <a:latin typeface="Times New Roman" panose="02020603050405020304" pitchFamily="18" charset="0"/>
              <a:cs typeface="Times New Roman" panose="02020603050405020304" pitchFamily="18" charset="0"/>
            </a:endParaRPr>
          </a:p>
          <a:p>
            <a:pPr marL="0" indent="0">
              <a:buNone/>
            </a:pPr>
            <a:endParaRPr lang="en-GB" b="1" dirty="0">
              <a:latin typeface="Times New Roman" panose="02020603050405020304" pitchFamily="18" charset="0"/>
              <a:cs typeface="Times New Roman" panose="02020603050405020304" pitchFamily="18" charset="0"/>
            </a:endParaRPr>
          </a:p>
          <a:p>
            <a:pPr marL="0" indent="0">
              <a:buNone/>
            </a:pPr>
            <a:r>
              <a:rPr lang="en-GB" b="1" dirty="0">
                <a:latin typeface="Times New Roman" panose="02020603050405020304" pitchFamily="18" charset="0"/>
                <a:cs typeface="Times New Roman" panose="02020603050405020304" pitchFamily="18" charset="0"/>
              </a:rPr>
              <a:t>Q.3 </a:t>
            </a:r>
            <a:r>
              <a:rPr lang="en-GB" dirty="0">
                <a:latin typeface="Times New Roman" panose="02020603050405020304" pitchFamily="18" charset="0"/>
                <a:cs typeface="Times New Roman" panose="02020603050405020304" pitchFamily="18" charset="0"/>
              </a:rPr>
              <a:t>Expert systems in the 1960s–1980s could learn from data. (True/False)</a:t>
            </a:r>
            <a:endParaRPr lang="en-GB" b="1" dirty="0">
              <a:latin typeface="Times New Roman" panose="02020603050405020304" pitchFamily="18" charset="0"/>
              <a:cs typeface="Times New Roman" panose="02020603050405020304" pitchFamily="18" charset="0"/>
            </a:endParaRPr>
          </a:p>
          <a:p>
            <a:pPr marL="0" indent="0">
              <a:buNone/>
            </a:pPr>
            <a:r>
              <a:rPr lang="en-GB" b="1" dirty="0">
                <a:latin typeface="Times New Roman" panose="02020603050405020304" pitchFamily="18" charset="0"/>
                <a:cs typeface="Times New Roman" panose="02020603050405020304" pitchFamily="18" charset="0"/>
              </a:rPr>
              <a:t>Answer:</a:t>
            </a:r>
            <a:r>
              <a:rPr lang="en-GB" dirty="0">
                <a:latin typeface="Times New Roman" panose="02020603050405020304" pitchFamily="18" charset="0"/>
                <a:cs typeface="Times New Roman" panose="02020603050405020304" pitchFamily="18" charset="0"/>
              </a:rPr>
              <a:t> False</a:t>
            </a:r>
            <a:endParaRPr lang="en-GB"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939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75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802DC-C4B0-4335-99AF-BDADADB15ED7}"/>
              </a:ext>
            </a:extLst>
          </p:cNvPr>
          <p:cNvSpPr>
            <a:spLocks noGrp="1"/>
          </p:cNvSpPr>
          <p:nvPr>
            <p:ph type="title"/>
          </p:nvPr>
        </p:nvSpPr>
        <p:spPr>
          <a:xfrm>
            <a:off x="838200" y="0"/>
            <a:ext cx="10515600" cy="565317"/>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Session 1: Quiz</a:t>
            </a:r>
            <a:endParaRPr lang="en-GB"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DBCA23D-633B-4CA6-991F-8DF4891F1B2A}"/>
              </a:ext>
            </a:extLst>
          </p:cNvPr>
          <p:cNvSpPr>
            <a:spLocks noGrp="1"/>
          </p:cNvSpPr>
          <p:nvPr>
            <p:ph idx="1"/>
          </p:nvPr>
        </p:nvSpPr>
        <p:spPr>
          <a:xfrm>
            <a:off x="0" y="753978"/>
            <a:ext cx="12192000" cy="6104021"/>
          </a:xfrm>
        </p:spPr>
        <p:txBody>
          <a:bodyPr/>
          <a:lstStyle/>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Q.4 </a:t>
            </a:r>
            <a:r>
              <a:rPr lang="en-GB" dirty="0">
                <a:latin typeface="Times New Roman" panose="02020603050405020304" pitchFamily="18" charset="0"/>
                <a:cs typeface="Times New Roman" panose="02020603050405020304" pitchFamily="18" charset="0"/>
              </a:rPr>
              <a:t>Which type of AI is purely hypothetical and not yet achieved?</a:t>
            </a:r>
            <a:br>
              <a:rPr lang="en-GB" dirty="0">
                <a:latin typeface="Times New Roman" panose="02020603050405020304" pitchFamily="18" charset="0"/>
                <a:cs typeface="Times New Roman" panose="02020603050405020304" pitchFamily="18" charset="0"/>
              </a:rPr>
            </a:br>
            <a:r>
              <a:rPr lang="it-IT" dirty="0">
                <a:latin typeface="Times New Roman" panose="02020603050405020304" pitchFamily="18" charset="0"/>
                <a:cs typeface="Times New Roman" panose="02020603050405020304" pitchFamily="18" charset="0"/>
              </a:rPr>
              <a:t>a) Narrow AI</a:t>
            </a:r>
            <a:br>
              <a:rPr lang="it-IT" dirty="0">
                <a:latin typeface="Times New Roman" panose="02020603050405020304" pitchFamily="18" charset="0"/>
                <a:cs typeface="Times New Roman" panose="02020603050405020304" pitchFamily="18" charset="0"/>
              </a:rPr>
            </a:br>
            <a:r>
              <a:rPr lang="it-IT" dirty="0">
                <a:latin typeface="Times New Roman" panose="02020603050405020304" pitchFamily="18" charset="0"/>
                <a:cs typeface="Times New Roman" panose="02020603050405020304" pitchFamily="18" charset="0"/>
              </a:rPr>
              <a:t>b) General AI</a:t>
            </a:r>
            <a:br>
              <a:rPr lang="it-IT" dirty="0">
                <a:latin typeface="Times New Roman" panose="02020603050405020304" pitchFamily="18" charset="0"/>
                <a:cs typeface="Times New Roman" panose="02020603050405020304" pitchFamily="18" charset="0"/>
              </a:rPr>
            </a:br>
            <a:r>
              <a:rPr lang="it-IT" dirty="0">
                <a:latin typeface="Times New Roman" panose="02020603050405020304" pitchFamily="18" charset="0"/>
                <a:cs typeface="Times New Roman" panose="02020603050405020304" pitchFamily="18" charset="0"/>
              </a:rPr>
              <a:t>c) Super AI</a:t>
            </a:r>
          </a:p>
          <a:p>
            <a:pPr marL="0" indent="0">
              <a:buNone/>
            </a:pPr>
            <a:r>
              <a:rPr lang="en-GB" b="1" dirty="0">
                <a:latin typeface="Times New Roman" panose="02020603050405020304" pitchFamily="18" charset="0"/>
                <a:cs typeface="Times New Roman" panose="02020603050405020304" pitchFamily="18" charset="0"/>
              </a:rPr>
              <a:t>Answer:</a:t>
            </a:r>
            <a:r>
              <a:rPr lang="en-GB" dirty="0">
                <a:latin typeface="Times New Roman" panose="02020603050405020304" pitchFamily="18" charset="0"/>
                <a:cs typeface="Times New Roman" panose="02020603050405020304" pitchFamily="18" charset="0"/>
              </a:rPr>
              <a:t> c)</a:t>
            </a:r>
          </a:p>
          <a:p>
            <a:pPr marL="0" indent="0">
              <a:buNone/>
            </a:pPr>
            <a:endParaRPr lang="en-GB"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609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802DC-C4B0-4335-99AF-BDADADB15ED7}"/>
              </a:ext>
            </a:extLst>
          </p:cNvPr>
          <p:cNvSpPr>
            <a:spLocks noGrp="1"/>
          </p:cNvSpPr>
          <p:nvPr>
            <p:ph type="title"/>
          </p:nvPr>
        </p:nvSpPr>
        <p:spPr>
          <a:xfrm>
            <a:off x="838200" y="0"/>
            <a:ext cx="10515600" cy="565317"/>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Session 1: Quiz</a:t>
            </a:r>
            <a:endParaRPr lang="en-GB"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DBCA23D-633B-4CA6-991F-8DF4891F1B2A}"/>
              </a:ext>
            </a:extLst>
          </p:cNvPr>
          <p:cNvSpPr>
            <a:spLocks noGrp="1"/>
          </p:cNvSpPr>
          <p:nvPr>
            <p:ph idx="1"/>
          </p:nvPr>
        </p:nvSpPr>
        <p:spPr>
          <a:xfrm>
            <a:off x="0" y="753978"/>
            <a:ext cx="12192000" cy="6104021"/>
          </a:xfrm>
        </p:spPr>
        <p:txBody>
          <a:bodyPr/>
          <a:lstStyle/>
          <a:p>
            <a:pPr marL="0" indent="0">
              <a:buNone/>
            </a:pPr>
            <a:endParaRPr lang="en-GB" b="1" dirty="0">
              <a:latin typeface="Times New Roman" panose="02020603050405020304" pitchFamily="18" charset="0"/>
              <a:cs typeface="Times New Roman" panose="02020603050405020304" pitchFamily="18" charset="0"/>
            </a:endParaRPr>
          </a:p>
          <a:p>
            <a:pPr marL="0" indent="0">
              <a:buNone/>
            </a:pPr>
            <a:endParaRPr lang="en-GB" b="1" dirty="0">
              <a:latin typeface="Times New Roman" panose="02020603050405020304" pitchFamily="18" charset="0"/>
              <a:cs typeface="Times New Roman" panose="02020603050405020304" pitchFamily="18" charset="0"/>
            </a:endParaRPr>
          </a:p>
          <a:p>
            <a:pPr marL="0" indent="0">
              <a:buNone/>
            </a:pPr>
            <a:endParaRPr lang="en-GB" b="1" dirty="0">
              <a:latin typeface="Times New Roman" panose="02020603050405020304" pitchFamily="18" charset="0"/>
              <a:cs typeface="Times New Roman" panose="02020603050405020304" pitchFamily="18" charset="0"/>
            </a:endParaRPr>
          </a:p>
          <a:p>
            <a:pPr marL="0" indent="0">
              <a:buNone/>
            </a:pPr>
            <a:r>
              <a:rPr lang="en-GB" b="1" dirty="0">
                <a:latin typeface="Times New Roman" panose="02020603050405020304" pitchFamily="18" charset="0"/>
                <a:cs typeface="Times New Roman" panose="02020603050405020304" pitchFamily="18" charset="0"/>
              </a:rPr>
              <a:t>Q.5 </a:t>
            </a:r>
            <a:r>
              <a:rPr lang="en-GB" dirty="0">
                <a:latin typeface="Times New Roman" panose="02020603050405020304" pitchFamily="18" charset="0"/>
                <a:cs typeface="Times New Roman" panose="02020603050405020304" pitchFamily="18" charset="0"/>
              </a:rPr>
              <a:t>Generative AI tools like ChatGPT and DALL·E belong to the current AI era (2020s). (True/False)</a:t>
            </a:r>
            <a:br>
              <a:rPr lang="en-GB" dirty="0">
                <a:latin typeface="Times New Roman" panose="02020603050405020304" pitchFamily="18" charset="0"/>
                <a:cs typeface="Times New Roman" panose="02020603050405020304" pitchFamily="18" charset="0"/>
              </a:rPr>
            </a:br>
            <a:endParaRPr lang="en-GB" dirty="0">
              <a:latin typeface="Times New Roman" panose="02020603050405020304" pitchFamily="18" charset="0"/>
              <a:cs typeface="Times New Roman" panose="02020603050405020304" pitchFamily="18" charset="0"/>
            </a:endParaRPr>
          </a:p>
          <a:p>
            <a:pPr marL="0" indent="0">
              <a:buNone/>
            </a:pPr>
            <a:r>
              <a:rPr lang="en-GB" b="1" dirty="0">
                <a:latin typeface="Times New Roman" panose="02020603050405020304" pitchFamily="18" charset="0"/>
                <a:cs typeface="Times New Roman" panose="02020603050405020304" pitchFamily="18" charset="0"/>
              </a:rPr>
              <a:t>Answer:</a:t>
            </a:r>
            <a:r>
              <a:rPr lang="en-GB" dirty="0">
                <a:latin typeface="Times New Roman" panose="02020603050405020304" pitchFamily="18" charset="0"/>
                <a:cs typeface="Times New Roman" panose="02020603050405020304" pitchFamily="18" charset="0"/>
              </a:rPr>
              <a:t> True</a:t>
            </a:r>
            <a:endParaRPr lang="en-GB"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9845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BCA23D-633B-4CA6-991F-8DF4891F1B2A}"/>
              </a:ext>
            </a:extLst>
          </p:cNvPr>
          <p:cNvSpPr>
            <a:spLocks noGrp="1"/>
          </p:cNvSpPr>
          <p:nvPr>
            <p:ph idx="1"/>
          </p:nvPr>
        </p:nvSpPr>
        <p:spPr>
          <a:xfrm>
            <a:off x="0" y="2475999"/>
            <a:ext cx="12192000" cy="497306"/>
          </a:xfrm>
        </p:spPr>
        <p:txBody>
          <a:bodyPr>
            <a:noAutofit/>
          </a:bodyPr>
          <a:lstStyle/>
          <a:p>
            <a:pPr marL="0" indent="0" algn="ctr">
              <a:buNone/>
            </a:pPr>
            <a:r>
              <a:rPr lang="en-US" sz="3600" b="1" dirty="0">
                <a:latin typeface="Times New Roman" panose="02020603050405020304" pitchFamily="18" charset="0"/>
                <a:cs typeface="Times New Roman" panose="02020603050405020304" pitchFamily="18" charset="0"/>
              </a:rPr>
              <a:t>Session 2: </a:t>
            </a:r>
            <a:r>
              <a:rPr lang="en-IN" sz="3600" b="1" dirty="0">
                <a:latin typeface="Times New Roman" panose="02020603050405020304" pitchFamily="18" charset="0"/>
                <a:cs typeface="Times New Roman" panose="02020603050405020304" pitchFamily="18" charset="0"/>
              </a:rPr>
              <a:t>Mapping the AI Tool Landscape</a:t>
            </a:r>
            <a:endParaRPr 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20045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2F1F19-38C8-48DE-872F-C53BD5F7B13E}"/>
              </a:ext>
            </a:extLst>
          </p:cNvPr>
          <p:cNvSpPr>
            <a:spLocks noGrp="1"/>
          </p:cNvSpPr>
          <p:nvPr>
            <p:ph idx="1"/>
          </p:nvPr>
        </p:nvSpPr>
        <p:spPr>
          <a:xfrm>
            <a:off x="0" y="0"/>
            <a:ext cx="12192000" cy="6857999"/>
          </a:xfrm>
        </p:spPr>
        <p:txBody>
          <a:bodyPr>
            <a:normAutofit/>
          </a:bodyPr>
          <a:lstStyle/>
          <a:p>
            <a:pPr marL="0" indent="0" algn="ctr">
              <a:buNone/>
            </a:pPr>
            <a:r>
              <a:rPr lang="en-US" sz="3200" b="1" dirty="0">
                <a:latin typeface="Times New Roman" panose="02020603050405020304" pitchFamily="18" charset="0"/>
                <a:cs typeface="Times New Roman" panose="02020603050405020304" pitchFamily="18" charset="0"/>
              </a:rPr>
              <a:t>Introduction to the AI Tool Landscape</a:t>
            </a:r>
          </a:p>
          <a:p>
            <a:pPr algn="just"/>
            <a:r>
              <a:rPr lang="en-GB" dirty="0">
                <a:latin typeface="Times New Roman" panose="02020603050405020304" pitchFamily="18" charset="0"/>
                <a:cs typeface="Times New Roman" panose="02020603050405020304" pitchFamily="18" charset="0"/>
              </a:rPr>
              <a:t>AI is like a digital toolbox for teachers each tool solves a different problem.</a:t>
            </a:r>
          </a:p>
          <a:p>
            <a:r>
              <a:rPr lang="en-GB" dirty="0">
                <a:latin typeface="Times New Roman" panose="02020603050405020304" pitchFamily="18" charset="0"/>
                <a:cs typeface="Times New Roman" panose="02020603050405020304" pitchFamily="18" charset="0"/>
              </a:rPr>
              <a:t>In this session, we focus on 3 free &amp; practical categories of tools:</a:t>
            </a:r>
          </a:p>
          <a:p>
            <a:pPr marL="514350" indent="-514350" algn="just">
              <a:buFont typeface="+mj-lt"/>
              <a:buAutoNum type="arabicPeriod"/>
            </a:pPr>
            <a:r>
              <a:rPr lang="en-GB" b="1" dirty="0">
                <a:latin typeface="Times New Roman" panose="02020603050405020304" pitchFamily="18" charset="0"/>
                <a:cs typeface="Times New Roman" panose="02020603050405020304" pitchFamily="18" charset="0"/>
              </a:rPr>
              <a:t>Content Creation: </a:t>
            </a:r>
            <a:r>
              <a:rPr lang="en-GB" dirty="0">
                <a:latin typeface="Times New Roman" panose="02020603050405020304" pitchFamily="18" charset="0"/>
                <a:cs typeface="Times New Roman" panose="02020603050405020304" pitchFamily="18" charset="0"/>
              </a:rPr>
              <a:t>Notes, slides, images, videos</a:t>
            </a:r>
          </a:p>
          <a:p>
            <a:pPr marL="514350" indent="-514350" algn="just">
              <a:buFont typeface="+mj-lt"/>
              <a:buAutoNum type="arabicPeriod"/>
            </a:pPr>
            <a:r>
              <a:rPr lang="en-GB" b="1" dirty="0">
                <a:latin typeface="Times New Roman" panose="02020603050405020304" pitchFamily="18" charset="0"/>
                <a:cs typeface="Times New Roman" panose="02020603050405020304" pitchFamily="18" charset="0"/>
              </a:rPr>
              <a:t>Assessment &amp; Feedback: </a:t>
            </a:r>
            <a:r>
              <a:rPr lang="en-GB" dirty="0">
                <a:latin typeface="Times New Roman" panose="02020603050405020304" pitchFamily="18" charset="0"/>
                <a:cs typeface="Times New Roman" panose="02020603050405020304" pitchFamily="18" charset="0"/>
              </a:rPr>
              <a:t>quizzes, polls, grading</a:t>
            </a:r>
          </a:p>
          <a:p>
            <a:pPr marL="514350" indent="-514350" algn="just">
              <a:buFont typeface="+mj-lt"/>
              <a:buAutoNum type="arabicPeriod"/>
            </a:pPr>
            <a:r>
              <a:rPr lang="en-GB" b="1" dirty="0">
                <a:latin typeface="Times New Roman" panose="02020603050405020304" pitchFamily="18" charset="0"/>
                <a:cs typeface="Times New Roman" panose="02020603050405020304" pitchFamily="18" charset="0"/>
              </a:rPr>
              <a:t>Research &amp; Writing: </a:t>
            </a:r>
            <a:r>
              <a:rPr lang="en-GB" dirty="0">
                <a:latin typeface="Times New Roman" panose="02020603050405020304" pitchFamily="18" charset="0"/>
                <a:cs typeface="Times New Roman" panose="02020603050405020304" pitchFamily="18" charset="0"/>
              </a:rPr>
              <a:t>paraphrasing, summarizing, journal support</a:t>
            </a:r>
          </a:p>
          <a:p>
            <a:pPr marL="0" indent="0" algn="just">
              <a:buNone/>
            </a:pPr>
            <a:endParaRPr lang="en-GB"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Goal: Know which tool to use, when to use it and how it can save time for professors.</a:t>
            </a:r>
          </a:p>
        </p:txBody>
      </p:sp>
    </p:spTree>
    <p:extLst>
      <p:ext uri="{BB962C8B-B14F-4D97-AF65-F5344CB8AC3E}">
        <p14:creationId xmlns:p14="http://schemas.microsoft.com/office/powerpoint/2010/main" val="116580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2F1F19-38C8-48DE-872F-C53BD5F7B13E}"/>
              </a:ext>
            </a:extLst>
          </p:cNvPr>
          <p:cNvSpPr>
            <a:spLocks noGrp="1"/>
          </p:cNvSpPr>
          <p:nvPr>
            <p:ph idx="1"/>
          </p:nvPr>
        </p:nvSpPr>
        <p:spPr>
          <a:xfrm>
            <a:off x="0" y="0"/>
            <a:ext cx="12192000" cy="497305"/>
          </a:xfrm>
        </p:spPr>
        <p:txBody>
          <a:bodyPr>
            <a:normAutofit/>
          </a:bodyPr>
          <a:lstStyle/>
          <a:p>
            <a:pPr marL="0" indent="0" algn="ctr">
              <a:buNone/>
            </a:pPr>
            <a:r>
              <a:rPr lang="en-GB" b="1" dirty="0">
                <a:latin typeface="Times New Roman" panose="02020603050405020304" pitchFamily="18" charset="0"/>
                <a:cs typeface="Times New Roman" panose="02020603050405020304" pitchFamily="18" charset="0"/>
              </a:rPr>
              <a:t>Category 1: Content Creation Tools</a:t>
            </a:r>
          </a:p>
        </p:txBody>
      </p:sp>
      <p:pic>
        <p:nvPicPr>
          <p:cNvPr id="7" name="Picture 6">
            <a:extLst>
              <a:ext uri="{FF2B5EF4-FFF2-40B4-BE49-F238E27FC236}">
                <a16:creationId xmlns:a16="http://schemas.microsoft.com/office/drawing/2014/main" id="{E2AA894D-1EE1-4D63-B45C-921C73700581}"/>
              </a:ext>
            </a:extLst>
          </p:cNvPr>
          <p:cNvPicPr>
            <a:picLocks noChangeAspect="1"/>
          </p:cNvPicPr>
          <p:nvPr/>
        </p:nvPicPr>
        <p:blipFill rotWithShape="1">
          <a:blip r:embed="rId2">
            <a:extLst>
              <a:ext uri="{28A0092B-C50C-407E-A947-70E740481C1C}">
                <a14:useLocalDpi xmlns:a14="http://schemas.microsoft.com/office/drawing/2010/main" val="0"/>
              </a:ext>
            </a:extLst>
          </a:blip>
          <a:srcRect l="-58" t="13567" r="-58" b="16024"/>
          <a:stretch/>
        </p:blipFill>
        <p:spPr>
          <a:xfrm>
            <a:off x="5325978" y="1014663"/>
            <a:ext cx="6866022" cy="4828674"/>
          </a:xfrm>
          <a:prstGeom prst="rect">
            <a:avLst/>
          </a:prstGeom>
        </p:spPr>
      </p:pic>
      <p:sp>
        <p:nvSpPr>
          <p:cNvPr id="8" name="Rectangle 7">
            <a:extLst>
              <a:ext uri="{FF2B5EF4-FFF2-40B4-BE49-F238E27FC236}">
                <a16:creationId xmlns:a16="http://schemas.microsoft.com/office/drawing/2014/main" id="{5757CDB8-B550-4CA3-9D79-E7BE7AE84B2A}"/>
              </a:ext>
            </a:extLst>
          </p:cNvPr>
          <p:cNvSpPr/>
          <p:nvPr/>
        </p:nvSpPr>
        <p:spPr>
          <a:xfrm>
            <a:off x="112295" y="1166842"/>
            <a:ext cx="5213683" cy="4524315"/>
          </a:xfrm>
          <a:prstGeom prst="rect">
            <a:avLst/>
          </a:prstGeom>
        </p:spPr>
        <p:txBody>
          <a:bodyPr wrap="square">
            <a:spAutoFit/>
          </a:bodyPr>
          <a:lstStyle/>
          <a:p>
            <a:pPr marL="342900" indent="-342900" algn="just">
              <a:buFont typeface="Arial" panose="020B0604020202020204" pitchFamily="34" charset="0"/>
              <a:buChar char="•"/>
            </a:pPr>
            <a:r>
              <a:rPr lang="en-GB" sz="2400" b="1" dirty="0">
                <a:latin typeface="Times New Roman" panose="02020603050405020304" pitchFamily="18" charset="0"/>
                <a:cs typeface="Times New Roman" panose="02020603050405020304" pitchFamily="18" charset="0"/>
              </a:rPr>
              <a:t>ChatGPT - </a:t>
            </a:r>
            <a:r>
              <a:rPr lang="en-GB" sz="2400" dirty="0">
                <a:latin typeface="Times New Roman" panose="02020603050405020304" pitchFamily="18" charset="0"/>
                <a:cs typeface="Times New Roman" panose="02020603050405020304" pitchFamily="18" charset="0"/>
              </a:rPr>
              <a:t>Digital co-teacher for quick explanations, summaries, and quizzes.</a:t>
            </a:r>
          </a:p>
          <a:p>
            <a:pPr marL="342900" indent="-342900" algn="just">
              <a:buFont typeface="Arial" panose="020B0604020202020204" pitchFamily="34" charset="0"/>
              <a:buChar char="•"/>
            </a:pPr>
            <a:r>
              <a:rPr lang="en-GB" sz="2400" b="1" dirty="0">
                <a:latin typeface="Times New Roman" panose="02020603050405020304" pitchFamily="18" charset="0"/>
                <a:cs typeface="Times New Roman" panose="02020603050405020304" pitchFamily="18" charset="0"/>
              </a:rPr>
              <a:t>Canva AI</a:t>
            </a:r>
            <a:r>
              <a:rPr lang="en-GB" sz="2400" dirty="0">
                <a:latin typeface="Times New Roman" panose="02020603050405020304" pitchFamily="18" charset="0"/>
                <a:cs typeface="Times New Roman" panose="02020603050405020304" pitchFamily="18" charset="0"/>
              </a:rPr>
              <a:t> - Instantly design posters, slides, and diagrams for teaching.</a:t>
            </a:r>
          </a:p>
          <a:p>
            <a:pPr marL="342900" indent="-342900" algn="just">
              <a:buFont typeface="Arial" panose="020B0604020202020204" pitchFamily="34" charset="0"/>
              <a:buChar char="•"/>
            </a:pPr>
            <a:r>
              <a:rPr lang="en-GB" sz="2400" b="1" dirty="0">
                <a:latin typeface="Times New Roman" panose="02020603050405020304" pitchFamily="18" charset="0"/>
                <a:cs typeface="Times New Roman" panose="02020603050405020304" pitchFamily="18" charset="0"/>
              </a:rPr>
              <a:t>DALL·E</a:t>
            </a:r>
            <a:r>
              <a:rPr lang="en-GB" sz="2400" dirty="0">
                <a:latin typeface="Times New Roman" panose="02020603050405020304" pitchFamily="18" charset="0"/>
                <a:cs typeface="Times New Roman" panose="02020603050405020304" pitchFamily="18" charset="0"/>
              </a:rPr>
              <a:t> - Generate unique subject images (e.g., bridges, circuits) from text prompts.</a:t>
            </a:r>
          </a:p>
          <a:p>
            <a:pPr marL="342900" indent="-342900" algn="just">
              <a:buFont typeface="Arial" panose="020B0604020202020204" pitchFamily="34" charset="0"/>
              <a:buChar char="•"/>
            </a:pPr>
            <a:r>
              <a:rPr lang="en-GB" sz="2400" b="1" dirty="0">
                <a:latin typeface="Times New Roman" panose="02020603050405020304" pitchFamily="18" charset="0"/>
                <a:cs typeface="Times New Roman" panose="02020603050405020304" pitchFamily="18" charset="0"/>
              </a:rPr>
              <a:t>Lumen5</a:t>
            </a:r>
            <a:r>
              <a:rPr lang="en-GB" sz="2400" dirty="0">
                <a:latin typeface="Times New Roman" panose="02020603050405020304" pitchFamily="18" charset="0"/>
                <a:cs typeface="Times New Roman" panose="02020603050405020304" pitchFamily="18" charset="0"/>
              </a:rPr>
              <a:t> - Turn text into short explainer videos for students’ self-paced learning.</a:t>
            </a:r>
          </a:p>
          <a:p>
            <a:pPr algn="just"/>
            <a:endParaRPr lang="en-GB"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37371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2F1F19-38C8-48DE-872F-C53BD5F7B13E}"/>
              </a:ext>
            </a:extLst>
          </p:cNvPr>
          <p:cNvSpPr>
            <a:spLocks noGrp="1"/>
          </p:cNvSpPr>
          <p:nvPr>
            <p:ph idx="1"/>
          </p:nvPr>
        </p:nvSpPr>
        <p:spPr>
          <a:xfrm>
            <a:off x="0" y="0"/>
            <a:ext cx="12192000" cy="481263"/>
          </a:xfrm>
        </p:spPr>
        <p:txBody>
          <a:bodyPr>
            <a:normAutofit/>
          </a:bodyPr>
          <a:lstStyle/>
          <a:p>
            <a:pPr marL="0" indent="0" algn="ctr">
              <a:buNone/>
            </a:pPr>
            <a:r>
              <a:rPr lang="en-US" b="1" dirty="0">
                <a:latin typeface="Times New Roman" panose="02020603050405020304" pitchFamily="18" charset="0"/>
                <a:cs typeface="Times New Roman" panose="02020603050405020304" pitchFamily="18" charset="0"/>
              </a:rPr>
              <a:t>Category 2: Assessment &amp; Feedback Tools</a:t>
            </a:r>
          </a:p>
        </p:txBody>
      </p:sp>
      <p:pic>
        <p:nvPicPr>
          <p:cNvPr id="4" name="Picture 3">
            <a:extLst>
              <a:ext uri="{FF2B5EF4-FFF2-40B4-BE49-F238E27FC236}">
                <a16:creationId xmlns:a16="http://schemas.microsoft.com/office/drawing/2014/main" id="{9724E5B0-7E48-4246-8816-D1E0A4EC8002}"/>
              </a:ext>
            </a:extLst>
          </p:cNvPr>
          <p:cNvPicPr>
            <a:picLocks noChangeAspect="1"/>
          </p:cNvPicPr>
          <p:nvPr/>
        </p:nvPicPr>
        <p:blipFill rotWithShape="1">
          <a:blip r:embed="rId2">
            <a:extLst>
              <a:ext uri="{28A0092B-C50C-407E-A947-70E740481C1C}">
                <a14:useLocalDpi xmlns:a14="http://schemas.microsoft.com/office/drawing/2010/main" val="0"/>
              </a:ext>
            </a:extLst>
          </a:blip>
          <a:srcRect l="1" t="20580" r="236" b="17209"/>
          <a:stretch/>
        </p:blipFill>
        <p:spPr>
          <a:xfrm>
            <a:off x="5137485" y="1319462"/>
            <a:ext cx="6765757" cy="4219075"/>
          </a:xfrm>
          <a:prstGeom prst="rect">
            <a:avLst/>
          </a:prstGeom>
        </p:spPr>
      </p:pic>
      <p:sp>
        <p:nvSpPr>
          <p:cNvPr id="5" name="Rectangle 4">
            <a:extLst>
              <a:ext uri="{FF2B5EF4-FFF2-40B4-BE49-F238E27FC236}">
                <a16:creationId xmlns:a16="http://schemas.microsoft.com/office/drawing/2014/main" id="{CA256994-BDD1-405C-9CCA-787DF80404D5}"/>
              </a:ext>
            </a:extLst>
          </p:cNvPr>
          <p:cNvSpPr/>
          <p:nvPr/>
        </p:nvSpPr>
        <p:spPr>
          <a:xfrm>
            <a:off x="0" y="1136582"/>
            <a:ext cx="5440680" cy="5262979"/>
          </a:xfrm>
          <a:prstGeom prst="rect">
            <a:avLst/>
          </a:prstGeom>
        </p:spPr>
        <p:txBody>
          <a:bodyPr wrap="square">
            <a:spAutoFit/>
          </a:bodyPr>
          <a:lstStyle/>
          <a:p>
            <a:pPr marL="285750" indent="-285750" algn="just">
              <a:buFont typeface="Arial" panose="020B0604020202020204" pitchFamily="34" charset="0"/>
              <a:buChar char="•"/>
            </a:pPr>
            <a:r>
              <a:rPr lang="en-GB" sz="2400" b="1" dirty="0">
                <a:latin typeface="Times New Roman" panose="02020603050405020304" pitchFamily="18" charset="0"/>
                <a:cs typeface="Times New Roman" panose="02020603050405020304" pitchFamily="18" charset="0"/>
              </a:rPr>
              <a:t>Kahoot &amp; Quizizz: </a:t>
            </a:r>
            <a:r>
              <a:rPr lang="en-GB" sz="2400" dirty="0">
                <a:latin typeface="Times New Roman" panose="02020603050405020304" pitchFamily="18" charset="0"/>
                <a:cs typeface="Times New Roman" panose="02020603050405020304" pitchFamily="18" charset="0"/>
              </a:rPr>
              <a:t>Game-based quiz platforms that make classes interactive. They allow teachers to run live quizzes and track student performance instantly.</a:t>
            </a:r>
          </a:p>
          <a:p>
            <a:pPr marL="285750" indent="-285750" algn="just">
              <a:buFont typeface="Arial" panose="020B0604020202020204" pitchFamily="34" charset="0"/>
              <a:buChar char="•"/>
            </a:pPr>
            <a:r>
              <a:rPr lang="en-GB" sz="2400" b="1" dirty="0">
                <a:latin typeface="Times New Roman" panose="02020603050405020304" pitchFamily="18" charset="0"/>
                <a:cs typeface="Times New Roman" panose="02020603050405020304" pitchFamily="18" charset="0"/>
              </a:rPr>
              <a:t>Mentimeter &amp; Poll Everywhere: </a:t>
            </a:r>
            <a:r>
              <a:rPr lang="en-GB" sz="2400" dirty="0">
                <a:latin typeface="Times New Roman" panose="02020603050405020304" pitchFamily="18" charset="0"/>
                <a:cs typeface="Times New Roman" panose="02020603050405020304" pitchFamily="18" charset="0"/>
              </a:rPr>
              <a:t>Real-time polling tools for collecting student opinions. They create word clouds, quick surveys, and feedback during lectures.</a:t>
            </a:r>
          </a:p>
          <a:p>
            <a:pPr marL="285750" indent="-285750" algn="just">
              <a:buFont typeface="Arial" panose="020B0604020202020204" pitchFamily="34" charset="0"/>
              <a:buChar char="•"/>
            </a:pPr>
            <a:r>
              <a:rPr lang="en-GB" sz="2400" b="1" dirty="0">
                <a:latin typeface="Times New Roman" panose="02020603050405020304" pitchFamily="18" charset="0"/>
                <a:cs typeface="Times New Roman" panose="02020603050405020304" pitchFamily="18" charset="0"/>
              </a:rPr>
              <a:t>Gradescope: </a:t>
            </a:r>
            <a:r>
              <a:rPr lang="en-GB" sz="2400" dirty="0">
                <a:latin typeface="Times New Roman" panose="02020603050405020304" pitchFamily="18" charset="0"/>
                <a:cs typeface="Times New Roman" panose="02020603050405020304" pitchFamily="18" charset="0"/>
              </a:rPr>
              <a:t>AI-powered grading platform that checks assignments and exams. It saves time and provides fast, consistent feedback to students.</a:t>
            </a:r>
            <a:br>
              <a:rPr lang="en-GB" sz="2400" dirty="0">
                <a:latin typeface="Times New Roman" panose="02020603050405020304" pitchFamily="18" charset="0"/>
                <a:cs typeface="Times New Roman" panose="02020603050405020304" pitchFamily="18" charset="0"/>
              </a:rPr>
            </a:br>
            <a:r>
              <a:rPr lang="en-GB" sz="2400" b="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728845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D377D-60DA-49F4-B330-44BE4B68F56D}"/>
              </a:ext>
            </a:extLst>
          </p:cNvPr>
          <p:cNvSpPr>
            <a:spLocks noGrp="1"/>
          </p:cNvSpPr>
          <p:nvPr>
            <p:ph type="title"/>
          </p:nvPr>
        </p:nvSpPr>
        <p:spPr>
          <a:xfrm>
            <a:off x="0" y="208548"/>
            <a:ext cx="10515600" cy="545432"/>
          </a:xfrm>
        </p:spPr>
        <p:txBody>
          <a:bodyPr>
            <a:normAutofit fontScale="90000"/>
          </a:bodyPr>
          <a:lstStyle/>
          <a:p>
            <a:r>
              <a:rPr lang="en-US" b="1" dirty="0">
                <a:latin typeface="Times New Roman" panose="02020603050405020304" pitchFamily="18" charset="0"/>
                <a:cs typeface="Times New Roman" panose="02020603050405020304" pitchFamily="18" charset="0"/>
              </a:rPr>
              <a:t>Program Overview</a:t>
            </a:r>
            <a:endParaRPr lang="en-GB" b="1"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4DA351FB-86D7-45CA-AC7B-07D4AD0EEF1B}"/>
              </a:ext>
            </a:extLst>
          </p:cNvPr>
          <p:cNvSpPr>
            <a:spLocks noGrp="1" noChangeArrowheads="1"/>
          </p:cNvSpPr>
          <p:nvPr>
            <p:ph idx="1"/>
          </p:nvPr>
        </p:nvSpPr>
        <p:spPr bwMode="auto">
          <a:xfrm>
            <a:off x="0" y="1186289"/>
            <a:ext cx="1219200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lnSpc>
                <a:spcPct val="100000"/>
              </a:lnSpc>
              <a:spcBef>
                <a:spcPct val="0"/>
              </a:spcBef>
              <a:spcAft>
                <a:spcPct val="0"/>
              </a:spcAf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Introduction to Artificial Intelligence and its evolution</a:t>
            </a:r>
          </a:p>
          <a:p>
            <a:pPr algn="just" eaLnBrk="0" fontAlgn="base" hangingPunct="0">
              <a:lnSpc>
                <a:spcPct val="100000"/>
              </a:lnSpc>
              <a:spcBef>
                <a:spcPct val="0"/>
              </a:spcBef>
              <a:spcAft>
                <a:spcPct val="0"/>
              </a:spcAf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Types of AI (Narrow, General, Super AI)</a:t>
            </a:r>
          </a:p>
          <a:p>
            <a:pPr algn="just" eaLnBrk="0" fontAlgn="base" hangingPunct="0">
              <a:lnSpc>
                <a:spcPct val="100000"/>
              </a:lnSpc>
              <a:spcBef>
                <a:spcPct val="0"/>
              </a:spcBef>
              <a:spcAft>
                <a:spcPct val="0"/>
              </a:spcAf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Why AI matters in education today</a:t>
            </a:r>
          </a:p>
          <a:p>
            <a:pPr algn="just" eaLnBrk="0" fontAlgn="base" hangingPunct="0">
              <a:lnSpc>
                <a:spcPct val="100000"/>
              </a:lnSpc>
              <a:spcBef>
                <a:spcPct val="0"/>
              </a:spcBef>
              <a:spcAft>
                <a:spcPct val="0"/>
              </a:spcAf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Exploring the AI tool landscape (Content creation, Assessment, Research &amp;         Writing tools)</a:t>
            </a:r>
          </a:p>
          <a:p>
            <a:pPr algn="just" eaLnBrk="0" fontAlgn="base" hangingPunct="0">
              <a:lnSpc>
                <a:spcPct val="100000"/>
              </a:lnSpc>
              <a:spcBef>
                <a:spcPct val="0"/>
              </a:spcBef>
              <a:spcAft>
                <a:spcPct val="0"/>
              </a:spcAf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Understanding GPT technology and applications in teaching</a:t>
            </a:r>
          </a:p>
          <a:p>
            <a:pPr algn="just" eaLnBrk="0" fontAlgn="base" hangingPunct="0">
              <a:lnSpc>
                <a:spcPct val="100000"/>
              </a:lnSpc>
              <a:spcBef>
                <a:spcPct val="0"/>
              </a:spcBef>
              <a:spcAft>
                <a:spcPct val="0"/>
              </a:spcAf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Building and personalizing GPTs for academic use</a:t>
            </a:r>
          </a:p>
          <a:p>
            <a:pPr algn="just" eaLnBrk="0" fontAlgn="base" hangingPunct="0">
              <a:lnSpc>
                <a:spcPct val="100000"/>
              </a:lnSpc>
              <a:spcBef>
                <a:spcPct val="0"/>
              </a:spcBef>
              <a:spcAft>
                <a:spcPct val="0"/>
              </a:spcAf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Best practices for using AI responsibly in classrooms</a:t>
            </a:r>
          </a:p>
          <a:p>
            <a:pPr algn="just" eaLnBrk="0" fontAlgn="base" hangingPunct="0">
              <a:lnSpc>
                <a:spcPct val="100000"/>
              </a:lnSpc>
              <a:spcBef>
                <a:spcPct val="0"/>
              </a:spcBef>
              <a:spcAft>
                <a:spcPct val="0"/>
              </a:spcAf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Reflection &amp; brainstorming on AI-driven teaching use-cases</a:t>
            </a:r>
          </a:p>
        </p:txBody>
      </p:sp>
    </p:spTree>
    <p:extLst>
      <p:ext uri="{BB962C8B-B14F-4D97-AF65-F5344CB8AC3E}">
        <p14:creationId xmlns:p14="http://schemas.microsoft.com/office/powerpoint/2010/main" val="3600439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2F1F19-38C8-48DE-872F-C53BD5F7B13E}"/>
              </a:ext>
            </a:extLst>
          </p:cNvPr>
          <p:cNvSpPr>
            <a:spLocks noGrp="1"/>
          </p:cNvSpPr>
          <p:nvPr>
            <p:ph idx="1"/>
          </p:nvPr>
        </p:nvSpPr>
        <p:spPr>
          <a:xfrm>
            <a:off x="0" y="1"/>
            <a:ext cx="12192000" cy="487680"/>
          </a:xfrm>
        </p:spPr>
        <p:txBody>
          <a:bodyPr>
            <a:normAutofit/>
          </a:bodyPr>
          <a:lstStyle/>
          <a:p>
            <a:pPr marL="0" indent="0" algn="ctr">
              <a:buNone/>
            </a:pPr>
            <a:r>
              <a:rPr lang="en-US" b="1" dirty="0">
                <a:latin typeface="Times New Roman" panose="02020603050405020304" pitchFamily="18" charset="0"/>
                <a:cs typeface="Times New Roman" panose="02020603050405020304" pitchFamily="18" charset="0"/>
              </a:rPr>
              <a:t>Category 3: Research &amp; Writing Tools</a:t>
            </a:r>
          </a:p>
        </p:txBody>
      </p:sp>
      <p:pic>
        <p:nvPicPr>
          <p:cNvPr id="4" name="Picture 3">
            <a:extLst>
              <a:ext uri="{FF2B5EF4-FFF2-40B4-BE49-F238E27FC236}">
                <a16:creationId xmlns:a16="http://schemas.microsoft.com/office/drawing/2014/main" id="{B6F7FBC1-BF19-41AA-A2B8-D4EFA26FD671}"/>
              </a:ext>
            </a:extLst>
          </p:cNvPr>
          <p:cNvPicPr>
            <a:picLocks noChangeAspect="1"/>
          </p:cNvPicPr>
          <p:nvPr/>
        </p:nvPicPr>
        <p:blipFill rotWithShape="1">
          <a:blip r:embed="rId2">
            <a:extLst>
              <a:ext uri="{28A0092B-C50C-407E-A947-70E740481C1C}">
                <a14:useLocalDpi xmlns:a14="http://schemas.microsoft.com/office/drawing/2010/main" val="0"/>
              </a:ext>
            </a:extLst>
          </a:blip>
          <a:srcRect l="1" t="19556" r="222" b="18000"/>
          <a:stretch/>
        </p:blipFill>
        <p:spPr>
          <a:xfrm>
            <a:off x="5349240" y="1287780"/>
            <a:ext cx="6842760" cy="4282440"/>
          </a:xfrm>
          <a:prstGeom prst="rect">
            <a:avLst/>
          </a:prstGeom>
        </p:spPr>
      </p:pic>
      <p:sp>
        <p:nvSpPr>
          <p:cNvPr id="5" name="Rectangle 4">
            <a:extLst>
              <a:ext uri="{FF2B5EF4-FFF2-40B4-BE49-F238E27FC236}">
                <a16:creationId xmlns:a16="http://schemas.microsoft.com/office/drawing/2014/main" id="{8FA6A3AB-B644-47FD-860B-C53249E7F870}"/>
              </a:ext>
            </a:extLst>
          </p:cNvPr>
          <p:cNvSpPr/>
          <p:nvPr/>
        </p:nvSpPr>
        <p:spPr>
          <a:xfrm>
            <a:off x="0" y="1720840"/>
            <a:ext cx="5806440" cy="3416320"/>
          </a:xfrm>
          <a:prstGeom prst="rect">
            <a:avLst/>
          </a:prstGeom>
        </p:spPr>
        <p:txBody>
          <a:bodyPr wrap="square">
            <a:spAutoFit/>
          </a:bodyPr>
          <a:lstStyle/>
          <a:p>
            <a:pPr marL="285750" indent="-285750" algn="just">
              <a:buFont typeface="Arial" panose="020B0604020202020204" pitchFamily="34" charset="0"/>
              <a:buChar char="•"/>
            </a:pPr>
            <a:r>
              <a:rPr lang="en-GB" sz="2400" b="1" dirty="0">
                <a:latin typeface="Times New Roman" panose="02020603050405020304" pitchFamily="18" charset="0"/>
                <a:cs typeface="Times New Roman" panose="02020603050405020304" pitchFamily="18" charset="0"/>
              </a:rPr>
              <a:t>QuillBot: </a:t>
            </a:r>
            <a:r>
              <a:rPr lang="en-GB" sz="2400" dirty="0">
                <a:latin typeface="Times New Roman" panose="02020603050405020304" pitchFamily="18" charset="0"/>
                <a:cs typeface="Times New Roman" panose="02020603050405020304" pitchFamily="18" charset="0"/>
              </a:rPr>
              <a:t>Paraphrasing and grammar tool that refines writing for clarity and accuracy.</a:t>
            </a:r>
          </a:p>
          <a:p>
            <a:pPr marL="285750" indent="-285750" algn="just">
              <a:buFont typeface="Arial" panose="020B0604020202020204" pitchFamily="34" charset="0"/>
              <a:buChar char="•"/>
            </a:pPr>
            <a:endParaRPr lang="en-GB" sz="2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GB" sz="2400" b="1" dirty="0">
                <a:latin typeface="Times New Roman" panose="02020603050405020304" pitchFamily="18" charset="0"/>
                <a:cs typeface="Times New Roman" panose="02020603050405020304" pitchFamily="18" charset="0"/>
              </a:rPr>
              <a:t>Perplexity AI:</a:t>
            </a:r>
            <a:r>
              <a:rPr lang="en-GB" sz="2400" dirty="0">
                <a:latin typeface="Times New Roman" panose="02020603050405020304" pitchFamily="18" charset="0"/>
                <a:cs typeface="Times New Roman" panose="02020603050405020304" pitchFamily="18" charset="0"/>
              </a:rPr>
              <a:t>  AI-powered search assistant that gives reliable, cited answers to research queries.</a:t>
            </a:r>
          </a:p>
          <a:p>
            <a:pPr marL="285750" indent="-285750" algn="just">
              <a:buFont typeface="Arial" panose="020B0604020202020204" pitchFamily="34" charset="0"/>
              <a:buChar char="•"/>
            </a:pPr>
            <a:endParaRPr lang="en-GB" sz="2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GB" sz="2400" b="1" dirty="0">
                <a:latin typeface="Times New Roman" panose="02020603050405020304" pitchFamily="18" charset="0"/>
                <a:cs typeface="Times New Roman" panose="02020603050405020304" pitchFamily="18" charset="0"/>
              </a:rPr>
              <a:t>Scispace: </a:t>
            </a:r>
            <a:r>
              <a:rPr lang="en-GB" sz="2400" dirty="0">
                <a:latin typeface="Times New Roman" panose="02020603050405020304" pitchFamily="18" charset="0"/>
                <a:cs typeface="Times New Roman" panose="02020603050405020304" pitchFamily="18" charset="0"/>
              </a:rPr>
              <a:t>Helps analyze, summarize, and explain research papers in simple terms.</a:t>
            </a:r>
          </a:p>
        </p:txBody>
      </p:sp>
    </p:spTree>
    <p:extLst>
      <p:ext uri="{BB962C8B-B14F-4D97-AF65-F5344CB8AC3E}">
        <p14:creationId xmlns:p14="http://schemas.microsoft.com/office/powerpoint/2010/main" val="23283590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2F1F19-38C8-48DE-872F-C53BD5F7B13E}"/>
              </a:ext>
            </a:extLst>
          </p:cNvPr>
          <p:cNvSpPr>
            <a:spLocks noGrp="1"/>
          </p:cNvSpPr>
          <p:nvPr>
            <p:ph idx="1"/>
          </p:nvPr>
        </p:nvSpPr>
        <p:spPr>
          <a:xfrm>
            <a:off x="0" y="0"/>
            <a:ext cx="12192000" cy="502920"/>
          </a:xfrm>
        </p:spPr>
        <p:txBody>
          <a:bodyPr>
            <a:normAutofit lnSpcReduction="10000"/>
          </a:bodyPr>
          <a:lstStyle/>
          <a:p>
            <a:pPr marL="0" indent="0" algn="ctr">
              <a:buNone/>
            </a:pPr>
            <a:r>
              <a:rPr lang="en-US" sz="3200" b="1" dirty="0">
                <a:latin typeface="Times New Roman" panose="02020603050405020304" pitchFamily="18" charset="0"/>
                <a:cs typeface="Times New Roman" panose="02020603050405020304" pitchFamily="18" charset="0"/>
              </a:rPr>
              <a:t>Pros &amp; Cons of AI Tools in Education</a:t>
            </a:r>
          </a:p>
        </p:txBody>
      </p:sp>
      <p:graphicFrame>
        <p:nvGraphicFramePr>
          <p:cNvPr id="2" name="Table 1">
            <a:extLst>
              <a:ext uri="{FF2B5EF4-FFF2-40B4-BE49-F238E27FC236}">
                <a16:creationId xmlns:a16="http://schemas.microsoft.com/office/drawing/2014/main" id="{199E2C81-8882-4437-A935-98187E21BA1C}"/>
              </a:ext>
            </a:extLst>
          </p:cNvPr>
          <p:cNvGraphicFramePr>
            <a:graphicFrameLocks noGrp="1"/>
          </p:cNvGraphicFramePr>
          <p:nvPr>
            <p:extLst>
              <p:ext uri="{D42A27DB-BD31-4B8C-83A1-F6EECF244321}">
                <p14:modId xmlns:p14="http://schemas.microsoft.com/office/powerpoint/2010/main" val="2034381373"/>
              </p:ext>
            </p:extLst>
          </p:nvPr>
        </p:nvGraphicFramePr>
        <p:xfrm>
          <a:off x="899160" y="960120"/>
          <a:ext cx="10637520" cy="3992880"/>
        </p:xfrm>
        <a:graphic>
          <a:graphicData uri="http://schemas.openxmlformats.org/drawingml/2006/table">
            <a:tbl>
              <a:tblPr>
                <a:tableStyleId>{5940675A-B579-460E-94D1-54222C63F5DA}</a:tableStyleId>
              </a:tblPr>
              <a:tblGrid>
                <a:gridCol w="5318760">
                  <a:extLst>
                    <a:ext uri="{9D8B030D-6E8A-4147-A177-3AD203B41FA5}">
                      <a16:colId xmlns:a16="http://schemas.microsoft.com/office/drawing/2014/main" val="3511092121"/>
                    </a:ext>
                  </a:extLst>
                </a:gridCol>
                <a:gridCol w="5318760">
                  <a:extLst>
                    <a:ext uri="{9D8B030D-6E8A-4147-A177-3AD203B41FA5}">
                      <a16:colId xmlns:a16="http://schemas.microsoft.com/office/drawing/2014/main" val="1699495368"/>
                    </a:ext>
                  </a:extLst>
                </a:gridCol>
              </a:tblGrid>
              <a:tr h="614680">
                <a:tc>
                  <a:txBody>
                    <a:bodyPr/>
                    <a:lstStyle/>
                    <a:p>
                      <a:pPr algn="ctr"/>
                      <a:r>
                        <a:rPr lang="en-GB" sz="2800" b="1">
                          <a:latin typeface="Times New Roman" panose="02020603050405020304" pitchFamily="18" charset="0"/>
                          <a:cs typeface="Times New Roman" panose="02020603050405020304" pitchFamily="18" charset="0"/>
                        </a:rPr>
                        <a:t>Pros</a:t>
                      </a:r>
                      <a:endParaRPr lang="en-GB" sz="2800">
                        <a:latin typeface="Times New Roman" panose="02020603050405020304" pitchFamily="18" charset="0"/>
                        <a:cs typeface="Times New Roman" panose="02020603050405020304" pitchFamily="18" charset="0"/>
                      </a:endParaRPr>
                    </a:p>
                  </a:txBody>
                  <a:tcPr anchor="ctr"/>
                </a:tc>
                <a:tc>
                  <a:txBody>
                    <a:bodyPr/>
                    <a:lstStyle/>
                    <a:p>
                      <a:pPr algn="ctr"/>
                      <a:r>
                        <a:rPr lang="en-GB" sz="2800" b="1" dirty="0">
                          <a:latin typeface="Times New Roman" panose="02020603050405020304" pitchFamily="18" charset="0"/>
                          <a:cs typeface="Times New Roman" panose="02020603050405020304" pitchFamily="18" charset="0"/>
                        </a:rPr>
                        <a:t>Cons</a:t>
                      </a:r>
                      <a:endParaRPr lang="en-GB" sz="2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102150872"/>
                  </a:ext>
                </a:extLst>
              </a:tr>
              <a:tr h="675640">
                <a:tc>
                  <a:txBody>
                    <a:bodyPr/>
                    <a:lstStyle/>
                    <a:p>
                      <a:pPr algn="ctr"/>
                      <a:r>
                        <a:rPr lang="en-GB" sz="2800">
                          <a:latin typeface="Times New Roman" panose="02020603050405020304" pitchFamily="18" charset="0"/>
                          <a:cs typeface="Times New Roman" panose="02020603050405020304" pitchFamily="18" charset="0"/>
                        </a:rPr>
                        <a:t>Saves time</a:t>
                      </a:r>
                    </a:p>
                  </a:txBody>
                  <a:tcPr anchor="ctr"/>
                </a:tc>
                <a:tc>
                  <a:txBody>
                    <a:bodyPr/>
                    <a:lstStyle/>
                    <a:p>
                      <a:pPr algn="ctr"/>
                      <a:r>
                        <a:rPr lang="en-GB" sz="2800" dirty="0">
                          <a:latin typeface="Times New Roman" panose="02020603050405020304" pitchFamily="18" charset="0"/>
                          <a:cs typeface="Times New Roman" panose="02020603050405020304" pitchFamily="18" charset="0"/>
                        </a:rPr>
                        <a:t>Accuracy issues</a:t>
                      </a:r>
                    </a:p>
                  </a:txBody>
                  <a:tcPr anchor="ctr"/>
                </a:tc>
                <a:extLst>
                  <a:ext uri="{0D108BD9-81ED-4DB2-BD59-A6C34878D82A}">
                    <a16:rowId xmlns:a16="http://schemas.microsoft.com/office/drawing/2014/main" val="2366923261"/>
                  </a:ext>
                </a:extLst>
              </a:tr>
              <a:tr h="675640">
                <a:tc>
                  <a:txBody>
                    <a:bodyPr/>
                    <a:lstStyle/>
                    <a:p>
                      <a:pPr algn="ctr"/>
                      <a:r>
                        <a:rPr lang="en-GB" sz="2800">
                          <a:latin typeface="Times New Roman" panose="02020603050405020304" pitchFamily="18" charset="0"/>
                          <a:cs typeface="Times New Roman" panose="02020603050405020304" pitchFamily="18" charset="0"/>
                        </a:rPr>
                        <a:t>Improves engagement</a:t>
                      </a:r>
                    </a:p>
                  </a:txBody>
                  <a:tcPr anchor="ctr"/>
                </a:tc>
                <a:tc>
                  <a:txBody>
                    <a:bodyPr/>
                    <a:lstStyle/>
                    <a:p>
                      <a:pPr algn="ctr"/>
                      <a:r>
                        <a:rPr lang="en-GB" sz="2800">
                          <a:latin typeface="Times New Roman" panose="02020603050405020304" pitchFamily="18" charset="0"/>
                          <a:cs typeface="Times New Roman" panose="02020603050405020304" pitchFamily="18" charset="0"/>
                        </a:rPr>
                        <a:t>Over-dependence</a:t>
                      </a:r>
                    </a:p>
                  </a:txBody>
                  <a:tcPr anchor="ctr"/>
                </a:tc>
                <a:extLst>
                  <a:ext uri="{0D108BD9-81ED-4DB2-BD59-A6C34878D82A}">
                    <a16:rowId xmlns:a16="http://schemas.microsoft.com/office/drawing/2014/main" val="2887481422"/>
                  </a:ext>
                </a:extLst>
              </a:tr>
              <a:tr h="675640">
                <a:tc>
                  <a:txBody>
                    <a:bodyPr/>
                    <a:lstStyle/>
                    <a:p>
                      <a:pPr algn="ctr"/>
                      <a:r>
                        <a:rPr lang="en-GB" sz="2800" dirty="0">
                          <a:latin typeface="Times New Roman" panose="02020603050405020304" pitchFamily="18" charset="0"/>
                          <a:cs typeface="Times New Roman" panose="02020603050405020304" pitchFamily="18" charset="0"/>
                        </a:rPr>
                        <a:t>Personalized support</a:t>
                      </a:r>
                    </a:p>
                  </a:txBody>
                  <a:tcPr anchor="ctr"/>
                </a:tc>
                <a:tc>
                  <a:txBody>
                    <a:bodyPr/>
                    <a:lstStyle/>
                    <a:p>
                      <a:pPr algn="ctr"/>
                      <a:r>
                        <a:rPr lang="en-GB" sz="2800">
                          <a:latin typeface="Times New Roman" panose="02020603050405020304" pitchFamily="18" charset="0"/>
                          <a:cs typeface="Times New Roman" panose="02020603050405020304" pitchFamily="18" charset="0"/>
                        </a:rPr>
                        <a:t>Ethical concerns</a:t>
                      </a:r>
                    </a:p>
                  </a:txBody>
                  <a:tcPr anchor="ctr"/>
                </a:tc>
                <a:extLst>
                  <a:ext uri="{0D108BD9-81ED-4DB2-BD59-A6C34878D82A}">
                    <a16:rowId xmlns:a16="http://schemas.microsoft.com/office/drawing/2014/main" val="3339160876"/>
                  </a:ext>
                </a:extLst>
              </a:tr>
              <a:tr h="675640">
                <a:tc>
                  <a:txBody>
                    <a:bodyPr/>
                    <a:lstStyle/>
                    <a:p>
                      <a:pPr algn="ctr"/>
                      <a:r>
                        <a:rPr lang="en-GB" sz="2800" dirty="0">
                          <a:latin typeface="Times New Roman" panose="02020603050405020304" pitchFamily="18" charset="0"/>
                          <a:cs typeface="Times New Roman" panose="02020603050405020304" pitchFamily="18" charset="0"/>
                        </a:rPr>
                        <a:t>Boosts research productivity</a:t>
                      </a:r>
                    </a:p>
                  </a:txBody>
                  <a:tcPr anchor="ctr"/>
                </a:tc>
                <a:tc>
                  <a:txBody>
                    <a:bodyPr/>
                    <a:lstStyle/>
                    <a:p>
                      <a:pPr algn="ctr"/>
                      <a:r>
                        <a:rPr lang="en-GB" sz="2800">
                          <a:latin typeface="Times New Roman" panose="02020603050405020304" pitchFamily="18" charset="0"/>
                          <a:cs typeface="Times New Roman" panose="02020603050405020304" pitchFamily="18" charset="0"/>
                        </a:rPr>
                        <a:t>Limited free features</a:t>
                      </a:r>
                    </a:p>
                  </a:txBody>
                  <a:tcPr anchor="ctr"/>
                </a:tc>
                <a:extLst>
                  <a:ext uri="{0D108BD9-81ED-4DB2-BD59-A6C34878D82A}">
                    <a16:rowId xmlns:a16="http://schemas.microsoft.com/office/drawing/2014/main" val="4283867327"/>
                  </a:ext>
                </a:extLst>
              </a:tr>
              <a:tr h="675640">
                <a:tc>
                  <a:txBody>
                    <a:bodyPr/>
                    <a:lstStyle/>
                    <a:p>
                      <a:pPr algn="ctr"/>
                      <a:r>
                        <a:rPr lang="en-GB" sz="2800">
                          <a:latin typeface="Times New Roman" panose="02020603050405020304" pitchFamily="18" charset="0"/>
                          <a:cs typeface="Times New Roman" panose="02020603050405020304" pitchFamily="18" charset="0"/>
                        </a:rPr>
                        <a:t>Free &amp; accessible</a:t>
                      </a:r>
                    </a:p>
                  </a:txBody>
                  <a:tcPr anchor="ctr"/>
                </a:tc>
                <a:tc>
                  <a:txBody>
                    <a:bodyPr/>
                    <a:lstStyle/>
                    <a:p>
                      <a:pPr algn="ctr"/>
                      <a:r>
                        <a:rPr lang="en-GB" sz="2800" dirty="0">
                          <a:latin typeface="Times New Roman" panose="02020603050405020304" pitchFamily="18" charset="0"/>
                          <a:cs typeface="Times New Roman" panose="02020603050405020304" pitchFamily="18" charset="0"/>
                        </a:rPr>
                        <a:t>Need digital skills</a:t>
                      </a:r>
                    </a:p>
                  </a:txBody>
                  <a:tcPr anchor="ctr"/>
                </a:tc>
                <a:extLst>
                  <a:ext uri="{0D108BD9-81ED-4DB2-BD59-A6C34878D82A}">
                    <a16:rowId xmlns:a16="http://schemas.microsoft.com/office/drawing/2014/main" val="4207484563"/>
                  </a:ext>
                </a:extLst>
              </a:tr>
            </a:tbl>
          </a:graphicData>
        </a:graphic>
      </p:graphicFrame>
    </p:spTree>
    <p:extLst>
      <p:ext uri="{BB962C8B-B14F-4D97-AF65-F5344CB8AC3E}">
        <p14:creationId xmlns:p14="http://schemas.microsoft.com/office/powerpoint/2010/main" val="2721021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6A73423-28FA-4C7F-9B1E-92EF5DD35A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840" y="2470484"/>
            <a:ext cx="11931010" cy="3048000"/>
          </a:xfrm>
        </p:spPr>
      </p:pic>
    </p:spTree>
    <p:extLst>
      <p:ext uri="{BB962C8B-B14F-4D97-AF65-F5344CB8AC3E}">
        <p14:creationId xmlns:p14="http://schemas.microsoft.com/office/powerpoint/2010/main" val="16904495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293EA6-535A-4FC0-98F2-C730623C24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BB371F3A-6484-480A-9455-3E03E8D247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2863" y="0"/>
            <a:ext cx="2579137" cy="815340"/>
          </a:xfrm>
          <a:prstGeom prst="rect">
            <a:avLst/>
          </a:prstGeom>
        </p:spPr>
      </p:pic>
    </p:spTree>
    <p:extLst>
      <p:ext uri="{BB962C8B-B14F-4D97-AF65-F5344CB8AC3E}">
        <p14:creationId xmlns:p14="http://schemas.microsoft.com/office/powerpoint/2010/main" val="4698973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802DC-C4B0-4335-99AF-BDADADB15ED7}"/>
              </a:ext>
            </a:extLst>
          </p:cNvPr>
          <p:cNvSpPr>
            <a:spLocks noGrp="1"/>
          </p:cNvSpPr>
          <p:nvPr>
            <p:ph type="title"/>
          </p:nvPr>
        </p:nvSpPr>
        <p:spPr>
          <a:xfrm>
            <a:off x="838200" y="0"/>
            <a:ext cx="10515600" cy="565317"/>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Session 2: Quiz</a:t>
            </a:r>
            <a:endParaRPr lang="en-GB"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DBCA23D-633B-4CA6-991F-8DF4891F1B2A}"/>
              </a:ext>
            </a:extLst>
          </p:cNvPr>
          <p:cNvSpPr>
            <a:spLocks noGrp="1"/>
          </p:cNvSpPr>
          <p:nvPr>
            <p:ph idx="1"/>
          </p:nvPr>
        </p:nvSpPr>
        <p:spPr>
          <a:xfrm>
            <a:off x="0" y="753978"/>
            <a:ext cx="12192000" cy="6104021"/>
          </a:xfrm>
        </p:spPr>
        <p:txBody>
          <a:bodyPr/>
          <a:lstStyle/>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Q.1 </a:t>
            </a:r>
            <a:r>
              <a:rPr lang="en-GB" dirty="0">
                <a:latin typeface="Times New Roman" panose="02020603050405020304" pitchFamily="18" charset="0"/>
                <a:cs typeface="Times New Roman" panose="02020603050405020304" pitchFamily="18" charset="0"/>
              </a:rPr>
              <a:t>Which of the following is an Assessment &amp; Feedback tool?</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a) Canva AI</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b) Quizizz</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c) Lumen5</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d) DALL·E</a:t>
            </a:r>
          </a:p>
          <a:p>
            <a:pPr marL="0" indent="0">
              <a:buNone/>
            </a:pPr>
            <a:br>
              <a:rPr lang="en-GB" dirty="0">
                <a:latin typeface="Times New Roman" panose="02020603050405020304" pitchFamily="18" charset="0"/>
                <a:cs typeface="Times New Roman" panose="02020603050405020304" pitchFamily="18" charset="0"/>
              </a:rPr>
            </a:br>
            <a:r>
              <a:rPr lang="en-GB" b="1" dirty="0">
                <a:latin typeface="Times New Roman" panose="02020603050405020304" pitchFamily="18" charset="0"/>
                <a:cs typeface="Times New Roman" panose="02020603050405020304" pitchFamily="18" charset="0"/>
              </a:rPr>
              <a:t>Answer:</a:t>
            </a:r>
            <a:r>
              <a:rPr lang="en-GB" dirty="0">
                <a:latin typeface="Times New Roman" panose="02020603050405020304" pitchFamily="18" charset="0"/>
                <a:cs typeface="Times New Roman" panose="02020603050405020304" pitchFamily="18" charset="0"/>
              </a:rPr>
              <a:t> b)</a:t>
            </a:r>
            <a:endParaRPr lang="en-GB"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873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802DC-C4B0-4335-99AF-BDADADB15ED7}"/>
              </a:ext>
            </a:extLst>
          </p:cNvPr>
          <p:cNvSpPr>
            <a:spLocks noGrp="1"/>
          </p:cNvSpPr>
          <p:nvPr>
            <p:ph type="title"/>
          </p:nvPr>
        </p:nvSpPr>
        <p:spPr>
          <a:xfrm>
            <a:off x="838200" y="0"/>
            <a:ext cx="10515600" cy="565317"/>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Session 2: Quiz</a:t>
            </a:r>
            <a:endParaRPr lang="en-GB"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DBCA23D-633B-4CA6-991F-8DF4891F1B2A}"/>
              </a:ext>
            </a:extLst>
          </p:cNvPr>
          <p:cNvSpPr>
            <a:spLocks noGrp="1"/>
          </p:cNvSpPr>
          <p:nvPr>
            <p:ph idx="1"/>
          </p:nvPr>
        </p:nvSpPr>
        <p:spPr>
          <a:xfrm>
            <a:off x="0" y="753978"/>
            <a:ext cx="12192000" cy="6104021"/>
          </a:xfrm>
        </p:spPr>
        <p:txBody>
          <a:bodyPr/>
          <a:lstStyle/>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Q.2 </a:t>
            </a:r>
            <a:r>
              <a:rPr lang="en-GB" dirty="0">
                <a:latin typeface="Times New Roman" panose="02020603050405020304" pitchFamily="18" charset="0"/>
                <a:cs typeface="Times New Roman" panose="02020603050405020304" pitchFamily="18" charset="0"/>
              </a:rPr>
              <a:t>Match the following:</a:t>
            </a:r>
          </a:p>
          <a:p>
            <a:r>
              <a:rPr lang="en-GB" b="1" dirty="0">
                <a:latin typeface="Times New Roman" panose="02020603050405020304" pitchFamily="18" charset="0"/>
                <a:cs typeface="Times New Roman" panose="02020603050405020304" pitchFamily="18" charset="0"/>
              </a:rPr>
              <a:t>ChatGPT</a:t>
            </a:r>
            <a:r>
              <a:rPr lang="en-GB" dirty="0">
                <a:latin typeface="Times New Roman" panose="02020603050405020304" pitchFamily="18" charset="0"/>
                <a:cs typeface="Times New Roman" panose="02020603050405020304" pitchFamily="18" charset="0"/>
              </a:rPr>
              <a:t> → Content creation</a:t>
            </a:r>
          </a:p>
          <a:p>
            <a:r>
              <a:rPr lang="en-GB" b="1" dirty="0">
                <a:latin typeface="Times New Roman" panose="02020603050405020304" pitchFamily="18" charset="0"/>
                <a:cs typeface="Times New Roman" panose="02020603050405020304" pitchFamily="18" charset="0"/>
              </a:rPr>
              <a:t>Gradescope</a:t>
            </a:r>
            <a:r>
              <a:rPr lang="en-GB" dirty="0">
                <a:latin typeface="Times New Roman" panose="02020603050405020304" pitchFamily="18" charset="0"/>
                <a:cs typeface="Times New Roman" panose="02020603050405020304" pitchFamily="18" charset="0"/>
              </a:rPr>
              <a:t> → __________</a:t>
            </a:r>
          </a:p>
          <a:p>
            <a:r>
              <a:rPr lang="en-GB" b="1" dirty="0">
                <a:latin typeface="Times New Roman" panose="02020603050405020304" pitchFamily="18" charset="0"/>
                <a:cs typeface="Times New Roman" panose="02020603050405020304" pitchFamily="18" charset="0"/>
              </a:rPr>
              <a:t>QuillBot</a:t>
            </a:r>
            <a:r>
              <a:rPr lang="en-GB" dirty="0">
                <a:latin typeface="Times New Roman" panose="02020603050405020304" pitchFamily="18" charset="0"/>
                <a:cs typeface="Times New Roman" panose="02020603050405020304" pitchFamily="18" charset="0"/>
              </a:rPr>
              <a:t> → __________</a:t>
            </a:r>
          </a:p>
          <a:p>
            <a:pPr marL="0" indent="0">
              <a:buNone/>
            </a:pPr>
            <a:br>
              <a:rPr lang="en-GB" dirty="0">
                <a:latin typeface="Times New Roman" panose="02020603050405020304" pitchFamily="18" charset="0"/>
                <a:cs typeface="Times New Roman" panose="02020603050405020304" pitchFamily="18" charset="0"/>
              </a:rPr>
            </a:br>
            <a:r>
              <a:rPr lang="en-GB" b="1" dirty="0">
                <a:latin typeface="Times New Roman" panose="02020603050405020304" pitchFamily="18" charset="0"/>
                <a:cs typeface="Times New Roman" panose="02020603050405020304" pitchFamily="18" charset="0"/>
              </a:rPr>
              <a:t>Answer:</a:t>
            </a:r>
            <a:r>
              <a:rPr lang="en-GB" dirty="0">
                <a:latin typeface="Times New Roman" panose="02020603050405020304" pitchFamily="18" charset="0"/>
                <a:cs typeface="Times New Roman" panose="02020603050405020304" pitchFamily="18" charset="0"/>
              </a:rPr>
              <a:t> Gradescope → AI-powered grading; QuillBot → Paraphrasing and grammar</a:t>
            </a:r>
          </a:p>
          <a:p>
            <a:pPr marL="0" indent="0">
              <a:buNone/>
            </a:pPr>
            <a:endParaRPr lang="en-GB"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8106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10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802DC-C4B0-4335-99AF-BDADADB15ED7}"/>
              </a:ext>
            </a:extLst>
          </p:cNvPr>
          <p:cNvSpPr>
            <a:spLocks noGrp="1"/>
          </p:cNvSpPr>
          <p:nvPr>
            <p:ph type="title"/>
          </p:nvPr>
        </p:nvSpPr>
        <p:spPr>
          <a:xfrm>
            <a:off x="838200" y="0"/>
            <a:ext cx="10515600" cy="565317"/>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Session 2: Quiz</a:t>
            </a:r>
            <a:endParaRPr lang="en-GB"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DBCA23D-633B-4CA6-991F-8DF4891F1B2A}"/>
              </a:ext>
            </a:extLst>
          </p:cNvPr>
          <p:cNvSpPr>
            <a:spLocks noGrp="1"/>
          </p:cNvSpPr>
          <p:nvPr>
            <p:ph idx="1"/>
          </p:nvPr>
        </p:nvSpPr>
        <p:spPr>
          <a:xfrm>
            <a:off x="0" y="753978"/>
            <a:ext cx="12192000" cy="6104021"/>
          </a:xfrm>
        </p:spPr>
        <p:txBody>
          <a:bodyPr/>
          <a:lstStyle/>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Q.3 </a:t>
            </a:r>
            <a:r>
              <a:rPr lang="en-GB" dirty="0">
                <a:latin typeface="Times New Roman" panose="02020603050405020304" pitchFamily="18" charset="0"/>
                <a:cs typeface="Times New Roman" panose="02020603050405020304" pitchFamily="18" charset="0"/>
              </a:rPr>
              <a:t>Mentimeter can be used for creating live word clouds and real-time student polls. (True/False)</a:t>
            </a:r>
          </a:p>
          <a:p>
            <a:pPr marL="0" indent="0">
              <a:buNone/>
            </a:pPr>
            <a:br>
              <a:rPr lang="en-GB" dirty="0">
                <a:latin typeface="Times New Roman" panose="02020603050405020304" pitchFamily="18" charset="0"/>
                <a:cs typeface="Times New Roman" panose="02020603050405020304" pitchFamily="18" charset="0"/>
              </a:rPr>
            </a:br>
            <a:r>
              <a:rPr lang="en-GB" b="1" dirty="0">
                <a:latin typeface="Times New Roman" panose="02020603050405020304" pitchFamily="18" charset="0"/>
                <a:cs typeface="Times New Roman" panose="02020603050405020304" pitchFamily="18" charset="0"/>
              </a:rPr>
              <a:t>Answer:</a:t>
            </a:r>
            <a:r>
              <a:rPr lang="en-GB" dirty="0">
                <a:latin typeface="Times New Roman" panose="02020603050405020304" pitchFamily="18" charset="0"/>
                <a:cs typeface="Times New Roman" panose="02020603050405020304" pitchFamily="18" charset="0"/>
              </a:rPr>
              <a:t> True</a:t>
            </a:r>
            <a:endParaRPr lang="en-GB"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268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802DC-C4B0-4335-99AF-BDADADB15ED7}"/>
              </a:ext>
            </a:extLst>
          </p:cNvPr>
          <p:cNvSpPr>
            <a:spLocks noGrp="1"/>
          </p:cNvSpPr>
          <p:nvPr>
            <p:ph type="title"/>
          </p:nvPr>
        </p:nvSpPr>
        <p:spPr>
          <a:xfrm>
            <a:off x="838200" y="0"/>
            <a:ext cx="10515600" cy="565317"/>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Session 2: Quiz</a:t>
            </a:r>
            <a:endParaRPr lang="en-GB"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DBCA23D-633B-4CA6-991F-8DF4891F1B2A}"/>
              </a:ext>
            </a:extLst>
          </p:cNvPr>
          <p:cNvSpPr>
            <a:spLocks noGrp="1"/>
          </p:cNvSpPr>
          <p:nvPr>
            <p:ph idx="1"/>
          </p:nvPr>
        </p:nvSpPr>
        <p:spPr>
          <a:xfrm>
            <a:off x="0" y="753978"/>
            <a:ext cx="12192000" cy="6104021"/>
          </a:xfrm>
        </p:spPr>
        <p:txBody>
          <a:bodyPr/>
          <a:lstStyle/>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Q.4 </a:t>
            </a:r>
            <a:r>
              <a:rPr lang="en-GB" dirty="0">
                <a:latin typeface="Times New Roman" panose="02020603050405020304" pitchFamily="18" charset="0"/>
                <a:cs typeface="Times New Roman" panose="02020603050405020304" pitchFamily="18" charset="0"/>
              </a:rPr>
              <a:t>Which of these tools is specifically designed to generate videos from text?</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a) Lumen5</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b) QuillBot</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c) Canva AI</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d) Perplexity AI</a:t>
            </a:r>
          </a:p>
          <a:p>
            <a:pPr marL="0" indent="0">
              <a:buNone/>
            </a:pPr>
            <a:br>
              <a:rPr lang="en-GB" dirty="0">
                <a:latin typeface="Times New Roman" panose="02020603050405020304" pitchFamily="18" charset="0"/>
                <a:cs typeface="Times New Roman" panose="02020603050405020304" pitchFamily="18" charset="0"/>
              </a:rPr>
            </a:br>
            <a:r>
              <a:rPr lang="en-GB" b="1" dirty="0">
                <a:latin typeface="Times New Roman" panose="02020603050405020304" pitchFamily="18" charset="0"/>
                <a:cs typeface="Times New Roman" panose="02020603050405020304" pitchFamily="18" charset="0"/>
              </a:rPr>
              <a:t>Answer:</a:t>
            </a:r>
            <a:r>
              <a:rPr lang="en-GB" dirty="0">
                <a:latin typeface="Times New Roman" panose="02020603050405020304" pitchFamily="18" charset="0"/>
                <a:cs typeface="Times New Roman" panose="02020603050405020304" pitchFamily="18" charset="0"/>
              </a:rPr>
              <a:t> a)</a:t>
            </a:r>
            <a:endParaRPr lang="en-GB"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225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802DC-C4B0-4335-99AF-BDADADB15ED7}"/>
              </a:ext>
            </a:extLst>
          </p:cNvPr>
          <p:cNvSpPr>
            <a:spLocks noGrp="1"/>
          </p:cNvSpPr>
          <p:nvPr>
            <p:ph type="title"/>
          </p:nvPr>
        </p:nvSpPr>
        <p:spPr>
          <a:xfrm>
            <a:off x="838200" y="0"/>
            <a:ext cx="10515600" cy="565317"/>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Session 2: Quiz</a:t>
            </a:r>
            <a:endParaRPr lang="en-GB"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DBCA23D-633B-4CA6-991F-8DF4891F1B2A}"/>
              </a:ext>
            </a:extLst>
          </p:cNvPr>
          <p:cNvSpPr>
            <a:spLocks noGrp="1"/>
          </p:cNvSpPr>
          <p:nvPr>
            <p:ph idx="1"/>
          </p:nvPr>
        </p:nvSpPr>
        <p:spPr>
          <a:xfrm>
            <a:off x="0" y="753978"/>
            <a:ext cx="12192000" cy="6104021"/>
          </a:xfrm>
        </p:spPr>
        <p:txBody>
          <a:bodyPr/>
          <a:lstStyle/>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Q.5 </a:t>
            </a:r>
            <a:r>
              <a:rPr lang="en-GB" dirty="0">
                <a:latin typeface="Times New Roman" panose="02020603050405020304" pitchFamily="18" charset="0"/>
                <a:cs typeface="Times New Roman" panose="02020603050405020304" pitchFamily="18" charset="0"/>
              </a:rPr>
              <a:t>The main goal of Session 2 (AI Tool Landscape) was:</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a) Learning coding for AI tool development</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b) Understanding which AI tool to use, when, and how it saves professors’ time</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c) Training GPT models from scratch</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d) Writing research papers with AI</a:t>
            </a:r>
          </a:p>
          <a:p>
            <a:pPr marL="0" indent="0">
              <a:buNone/>
            </a:pPr>
            <a:br>
              <a:rPr lang="en-GB" dirty="0">
                <a:latin typeface="Times New Roman" panose="02020603050405020304" pitchFamily="18" charset="0"/>
                <a:cs typeface="Times New Roman" panose="02020603050405020304" pitchFamily="18" charset="0"/>
              </a:rPr>
            </a:br>
            <a:r>
              <a:rPr lang="en-GB" b="1" dirty="0">
                <a:latin typeface="Times New Roman" panose="02020603050405020304" pitchFamily="18" charset="0"/>
                <a:cs typeface="Times New Roman" panose="02020603050405020304" pitchFamily="18" charset="0"/>
              </a:rPr>
              <a:t>Answer:</a:t>
            </a:r>
            <a:r>
              <a:rPr lang="en-GB" dirty="0">
                <a:latin typeface="Times New Roman" panose="02020603050405020304" pitchFamily="18" charset="0"/>
                <a:cs typeface="Times New Roman" panose="02020603050405020304" pitchFamily="18" charset="0"/>
              </a:rPr>
              <a:t> b)</a:t>
            </a:r>
            <a:endParaRPr lang="en-GB"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9147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BCA23D-633B-4CA6-991F-8DF4891F1B2A}"/>
              </a:ext>
            </a:extLst>
          </p:cNvPr>
          <p:cNvSpPr>
            <a:spLocks noGrp="1"/>
          </p:cNvSpPr>
          <p:nvPr>
            <p:ph idx="1"/>
          </p:nvPr>
        </p:nvSpPr>
        <p:spPr>
          <a:xfrm>
            <a:off x="0" y="2475999"/>
            <a:ext cx="12192000" cy="497306"/>
          </a:xfrm>
        </p:spPr>
        <p:txBody>
          <a:bodyPr>
            <a:noAutofit/>
          </a:bodyPr>
          <a:lstStyle/>
          <a:p>
            <a:pPr marL="0" indent="0" algn="ctr">
              <a:buNone/>
            </a:pPr>
            <a:r>
              <a:rPr lang="en-US" sz="3600" b="1" dirty="0">
                <a:latin typeface="Times New Roman" panose="02020603050405020304" pitchFamily="18" charset="0"/>
                <a:cs typeface="Times New Roman" panose="02020603050405020304" pitchFamily="18" charset="0"/>
              </a:rPr>
              <a:t>Session 3: GPTs 101 – Exploring ChatGPT &amp; Custom GPTs</a:t>
            </a:r>
          </a:p>
        </p:txBody>
      </p:sp>
    </p:spTree>
    <p:extLst>
      <p:ext uri="{BB962C8B-B14F-4D97-AF65-F5344CB8AC3E}">
        <p14:creationId xmlns:p14="http://schemas.microsoft.com/office/powerpoint/2010/main" val="1996581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58D9A-B38E-400B-89E8-26F08B04EBF8}"/>
              </a:ext>
            </a:extLst>
          </p:cNvPr>
          <p:cNvSpPr>
            <a:spLocks noGrp="1"/>
          </p:cNvSpPr>
          <p:nvPr>
            <p:ph type="title"/>
          </p:nvPr>
        </p:nvSpPr>
        <p:spPr>
          <a:xfrm>
            <a:off x="576262" y="2103437"/>
            <a:ext cx="11039475" cy="1325563"/>
          </a:xfrm>
        </p:spPr>
        <p:txBody>
          <a:bodyPr/>
          <a:lstStyle/>
          <a:p>
            <a:pPr algn="ctr"/>
            <a:r>
              <a:rPr lang="en-US" b="1" dirty="0">
                <a:latin typeface="Times New Roman" panose="02020603050405020304" pitchFamily="18" charset="0"/>
                <a:cs typeface="Times New Roman" panose="02020603050405020304" pitchFamily="18" charset="0"/>
              </a:rPr>
              <a:t>Day 1-Introduction to AI &amp; Exploring GPT Platforms</a:t>
            </a:r>
            <a:endParaRPr lang="en-GB"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44057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2F1F19-38C8-48DE-872F-C53BD5F7B13E}"/>
              </a:ext>
            </a:extLst>
          </p:cNvPr>
          <p:cNvSpPr>
            <a:spLocks noGrp="1"/>
          </p:cNvSpPr>
          <p:nvPr>
            <p:ph idx="1"/>
          </p:nvPr>
        </p:nvSpPr>
        <p:spPr>
          <a:xfrm>
            <a:off x="0" y="738981"/>
            <a:ext cx="12192000" cy="6119018"/>
          </a:xfrm>
        </p:spPr>
        <p:txBody>
          <a:bodyPr>
            <a:normAutofit/>
          </a:bodyPr>
          <a:lstStyle/>
          <a:p>
            <a:pPr marL="0" indent="0" algn="ctr">
              <a:buNone/>
            </a:pPr>
            <a:r>
              <a:rPr lang="en-US" sz="3200" b="1" dirty="0">
                <a:latin typeface="Times New Roman" panose="02020603050405020304" pitchFamily="18" charset="0"/>
                <a:cs typeface="Times New Roman" panose="02020603050405020304" pitchFamily="18" charset="0"/>
              </a:rPr>
              <a:t>Introduction to GPT Technology</a:t>
            </a:r>
          </a:p>
        </p:txBody>
      </p:sp>
      <p:pic>
        <p:nvPicPr>
          <p:cNvPr id="5" name="Picture 4">
            <a:extLst>
              <a:ext uri="{FF2B5EF4-FFF2-40B4-BE49-F238E27FC236}">
                <a16:creationId xmlns:a16="http://schemas.microsoft.com/office/drawing/2014/main" id="{04E17030-1A0F-4C1C-9768-529C28277F4C}"/>
              </a:ext>
            </a:extLst>
          </p:cNvPr>
          <p:cNvPicPr>
            <a:picLocks noChangeAspect="1"/>
          </p:cNvPicPr>
          <p:nvPr/>
        </p:nvPicPr>
        <p:blipFill rotWithShape="1">
          <a:blip r:embed="rId2">
            <a:extLst>
              <a:ext uri="{28A0092B-C50C-407E-A947-70E740481C1C}">
                <a14:useLocalDpi xmlns:a14="http://schemas.microsoft.com/office/drawing/2010/main" val="0"/>
              </a:ext>
            </a:extLst>
          </a:blip>
          <a:srcRect t="17543" r="2174" b="5966"/>
          <a:stretch/>
        </p:blipFill>
        <p:spPr>
          <a:xfrm>
            <a:off x="1064293" y="1477040"/>
            <a:ext cx="10063413" cy="5245769"/>
          </a:xfrm>
          <a:prstGeom prst="rect">
            <a:avLst/>
          </a:prstGeom>
        </p:spPr>
      </p:pic>
    </p:spTree>
    <p:extLst>
      <p:ext uri="{BB962C8B-B14F-4D97-AF65-F5344CB8AC3E}">
        <p14:creationId xmlns:p14="http://schemas.microsoft.com/office/powerpoint/2010/main" val="3420939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2F1F19-38C8-48DE-872F-C53BD5F7B13E}"/>
              </a:ext>
            </a:extLst>
          </p:cNvPr>
          <p:cNvSpPr>
            <a:spLocks noGrp="1"/>
          </p:cNvSpPr>
          <p:nvPr>
            <p:ph idx="1"/>
          </p:nvPr>
        </p:nvSpPr>
        <p:spPr>
          <a:xfrm>
            <a:off x="106680" y="0"/>
            <a:ext cx="12085320" cy="6069724"/>
          </a:xfrm>
        </p:spPr>
        <p:txBody>
          <a:bodyPr>
            <a:normAutofit/>
          </a:bodyPr>
          <a:lstStyle/>
          <a:p>
            <a:pPr marL="0" indent="0" algn="ctr">
              <a:buNone/>
            </a:pPr>
            <a:r>
              <a:rPr lang="en-US" sz="3200" b="1" dirty="0">
                <a:latin typeface="Times New Roman" panose="02020603050405020304" pitchFamily="18" charset="0"/>
                <a:cs typeface="Times New Roman" panose="02020603050405020304" pitchFamily="18" charset="0"/>
              </a:rPr>
              <a:t>Getting Started: Account Creation</a:t>
            </a:r>
          </a:p>
          <a:p>
            <a:pPr algn="just"/>
            <a:r>
              <a:rPr lang="en-GB" dirty="0">
                <a:latin typeface="Times New Roman" panose="02020603050405020304" pitchFamily="18" charset="0"/>
                <a:cs typeface="Times New Roman" panose="02020603050405020304" pitchFamily="18" charset="0"/>
              </a:rPr>
              <a:t>Using GPT tools is very simple and requires no coding skills. Faculty only need to create free accounts.</a:t>
            </a:r>
          </a:p>
          <a:p>
            <a:pPr marL="0" indent="0" algn="just">
              <a:buNone/>
            </a:pPr>
            <a:endParaRPr lang="en-GB" dirty="0">
              <a:latin typeface="Times New Roman" panose="02020603050405020304" pitchFamily="18" charset="0"/>
              <a:cs typeface="Times New Roman" panose="02020603050405020304" pitchFamily="18" charset="0"/>
            </a:endParaRPr>
          </a:p>
          <a:p>
            <a:pPr marL="514350" indent="-514350" algn="just">
              <a:buFont typeface="+mj-lt"/>
              <a:buAutoNum type="arabicPeriod"/>
            </a:pPr>
            <a:r>
              <a:rPr lang="en-GB" b="1" dirty="0">
                <a:latin typeface="Times New Roman" panose="02020603050405020304" pitchFamily="18" charset="0"/>
                <a:cs typeface="Times New Roman" panose="02020603050405020304" pitchFamily="18" charset="0"/>
              </a:rPr>
              <a:t>ChatGPT (OpenAI):</a:t>
            </a:r>
            <a:r>
              <a:rPr lang="en-GB" dirty="0">
                <a:latin typeface="Times New Roman" panose="02020603050405020304" pitchFamily="18" charset="0"/>
                <a:cs typeface="Times New Roman" panose="02020603050405020304" pitchFamily="18" charset="0"/>
              </a:rPr>
              <a:t> Visit </a:t>
            </a:r>
            <a:r>
              <a:rPr lang="en-GB" dirty="0">
                <a:latin typeface="Times New Roman" panose="02020603050405020304" pitchFamily="18" charset="0"/>
                <a:cs typeface="Times New Roman" panose="02020603050405020304" pitchFamily="18" charset="0"/>
                <a:hlinkClick r:id="rId2"/>
              </a:rPr>
              <a:t>chat.openai.com</a:t>
            </a:r>
            <a:r>
              <a:rPr lang="en-GB" dirty="0">
                <a:latin typeface="Times New Roman" panose="02020603050405020304" pitchFamily="18" charset="0"/>
                <a:cs typeface="Times New Roman" panose="02020603050405020304" pitchFamily="18" charset="0"/>
              </a:rPr>
              <a:t> → sign up with email or Google account → free plan gives access to GPT-3.5.</a:t>
            </a:r>
          </a:p>
          <a:p>
            <a:pPr marL="514350" indent="-514350" algn="just">
              <a:buFont typeface="+mj-lt"/>
              <a:buAutoNum type="arabicPeriod"/>
            </a:pPr>
            <a:r>
              <a:rPr lang="en-GB" b="1" dirty="0">
                <a:latin typeface="Times New Roman" panose="02020603050405020304" pitchFamily="18" charset="0"/>
                <a:cs typeface="Times New Roman" panose="02020603050405020304" pitchFamily="18" charset="0"/>
              </a:rPr>
              <a:t>Poe.com (by Quora):</a:t>
            </a:r>
            <a:r>
              <a:rPr lang="en-GB" dirty="0">
                <a:latin typeface="Times New Roman" panose="02020603050405020304" pitchFamily="18" charset="0"/>
                <a:cs typeface="Times New Roman" panose="02020603050405020304" pitchFamily="18" charset="0"/>
              </a:rPr>
              <a:t> Visit </a:t>
            </a:r>
            <a:r>
              <a:rPr lang="en-GB" dirty="0">
                <a:latin typeface="Times New Roman" panose="02020603050405020304" pitchFamily="18" charset="0"/>
                <a:cs typeface="Times New Roman" panose="02020603050405020304" pitchFamily="18" charset="0"/>
                <a:hlinkClick r:id="rId3"/>
              </a:rPr>
              <a:t>poe.com</a:t>
            </a:r>
            <a:r>
              <a:rPr lang="en-GB" dirty="0">
                <a:latin typeface="Times New Roman" panose="02020603050405020304" pitchFamily="18" charset="0"/>
                <a:cs typeface="Times New Roman" panose="02020603050405020304" pitchFamily="18" charset="0"/>
              </a:rPr>
              <a:t> → one account gives you access to multiple AI models (GPT-3.5, Claude-Instant, etc.) for free.</a:t>
            </a:r>
          </a:p>
          <a:p>
            <a:pPr marL="514350" indent="-514350" algn="just">
              <a:buFont typeface="+mj-lt"/>
              <a:buAutoNum type="arabicPeriod"/>
            </a:pPr>
            <a:r>
              <a:rPr lang="en-GB" b="1" dirty="0">
                <a:latin typeface="Times New Roman" panose="02020603050405020304" pitchFamily="18" charset="0"/>
                <a:cs typeface="Times New Roman" panose="02020603050405020304" pitchFamily="18" charset="0"/>
              </a:rPr>
              <a:t>Google Bard (now Gemini):</a:t>
            </a:r>
            <a:r>
              <a:rPr lang="en-GB" dirty="0">
                <a:latin typeface="Times New Roman" panose="02020603050405020304" pitchFamily="18" charset="0"/>
                <a:cs typeface="Times New Roman" panose="02020603050405020304" pitchFamily="18" charset="0"/>
              </a:rPr>
              <a:t> Accessible through </a:t>
            </a:r>
            <a:r>
              <a:rPr lang="en-GB" dirty="0">
                <a:latin typeface="Times New Roman" panose="02020603050405020304" pitchFamily="18" charset="0"/>
                <a:cs typeface="Times New Roman" panose="02020603050405020304" pitchFamily="18" charset="0"/>
                <a:hlinkClick r:id="rId4"/>
              </a:rPr>
              <a:t>bard.google.com</a:t>
            </a:r>
            <a:r>
              <a:rPr lang="en-GB" dirty="0">
                <a:latin typeface="Times New Roman" panose="02020603050405020304" pitchFamily="18" charset="0"/>
                <a:cs typeface="Times New Roman" panose="02020603050405020304" pitchFamily="18" charset="0"/>
              </a:rPr>
              <a:t> → free with a Google account.</a:t>
            </a:r>
          </a:p>
          <a:p>
            <a:pPr marL="0" indent="0" algn="just">
              <a:buNone/>
            </a:pP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60854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2F1F19-38C8-48DE-872F-C53BD5F7B13E}"/>
              </a:ext>
            </a:extLst>
          </p:cNvPr>
          <p:cNvSpPr>
            <a:spLocks noGrp="1"/>
          </p:cNvSpPr>
          <p:nvPr>
            <p:ph idx="1"/>
          </p:nvPr>
        </p:nvSpPr>
        <p:spPr>
          <a:xfrm>
            <a:off x="0" y="0"/>
            <a:ext cx="12192000" cy="518160"/>
          </a:xfrm>
        </p:spPr>
        <p:txBody>
          <a:bodyPr>
            <a:normAutofit lnSpcReduction="10000"/>
          </a:bodyPr>
          <a:lstStyle/>
          <a:p>
            <a:pPr marL="0" indent="0" algn="ctr">
              <a:buNone/>
            </a:pPr>
            <a:r>
              <a:rPr lang="en-US" sz="3200" b="1" dirty="0">
                <a:latin typeface="Times New Roman" panose="02020603050405020304" pitchFamily="18" charset="0"/>
                <a:cs typeface="Times New Roman" panose="02020603050405020304" pitchFamily="18" charset="0"/>
              </a:rPr>
              <a:t>Free vs Pro Features</a:t>
            </a:r>
          </a:p>
        </p:txBody>
      </p:sp>
      <p:pic>
        <p:nvPicPr>
          <p:cNvPr id="8" name="Picture 7">
            <a:extLst>
              <a:ext uri="{FF2B5EF4-FFF2-40B4-BE49-F238E27FC236}">
                <a16:creationId xmlns:a16="http://schemas.microsoft.com/office/drawing/2014/main" id="{136B3541-AB3D-4136-82D0-D4C0FFEB9711}"/>
              </a:ext>
            </a:extLst>
          </p:cNvPr>
          <p:cNvPicPr>
            <a:picLocks noChangeAspect="1"/>
          </p:cNvPicPr>
          <p:nvPr/>
        </p:nvPicPr>
        <p:blipFill rotWithShape="1">
          <a:blip r:embed="rId2">
            <a:extLst>
              <a:ext uri="{28A0092B-C50C-407E-A947-70E740481C1C}">
                <a14:useLocalDpi xmlns:a14="http://schemas.microsoft.com/office/drawing/2010/main" val="0"/>
              </a:ext>
            </a:extLst>
          </a:blip>
          <a:srcRect l="15037" t="21635" r="11036" b="16106"/>
          <a:stretch/>
        </p:blipFill>
        <p:spPr>
          <a:xfrm>
            <a:off x="5441481" y="1455420"/>
            <a:ext cx="6715399" cy="3485548"/>
          </a:xfrm>
          <a:prstGeom prst="rect">
            <a:avLst/>
          </a:prstGeom>
        </p:spPr>
      </p:pic>
      <p:sp>
        <p:nvSpPr>
          <p:cNvPr id="9" name="Rectangle 8">
            <a:extLst>
              <a:ext uri="{FF2B5EF4-FFF2-40B4-BE49-F238E27FC236}">
                <a16:creationId xmlns:a16="http://schemas.microsoft.com/office/drawing/2014/main" id="{689565FE-9161-49E9-A47C-68806E3FA52A}"/>
              </a:ext>
            </a:extLst>
          </p:cNvPr>
          <p:cNvSpPr/>
          <p:nvPr/>
        </p:nvSpPr>
        <p:spPr>
          <a:xfrm>
            <a:off x="121920" y="1536174"/>
            <a:ext cx="5974080" cy="3785652"/>
          </a:xfrm>
          <a:prstGeom prst="rect">
            <a:avLst/>
          </a:prstGeom>
        </p:spPr>
        <p:txBody>
          <a:bodyPr wrap="square">
            <a:spAutoFit/>
          </a:bodyPr>
          <a:lstStyle/>
          <a:p>
            <a:r>
              <a:rPr lang="en-GB" sz="2400" b="1" dirty="0">
                <a:latin typeface="Times New Roman" panose="02020603050405020304" pitchFamily="18" charset="0"/>
                <a:cs typeface="Times New Roman" panose="02020603050405020304" pitchFamily="18" charset="0"/>
              </a:rPr>
              <a:t>Free Plan: </a:t>
            </a:r>
            <a:br>
              <a:rPr lang="en-GB" sz="2400" dirty="0">
                <a:latin typeface="Times New Roman" panose="02020603050405020304" pitchFamily="18" charset="0"/>
                <a:cs typeface="Times New Roman" panose="02020603050405020304" pitchFamily="18" charset="0"/>
              </a:rPr>
            </a:br>
            <a:r>
              <a:rPr lang="en-GB" sz="2400" dirty="0">
                <a:latin typeface="Times New Roman" panose="02020603050405020304" pitchFamily="18" charset="0"/>
                <a:cs typeface="Times New Roman" panose="02020603050405020304" pitchFamily="18" charset="0"/>
              </a:rPr>
              <a:t>Good for lecture prep, quizzes, notes, and quick content creation. Best choice for classroom and FDP activities.</a:t>
            </a:r>
          </a:p>
          <a:p>
            <a:endParaRPr lang="en-GB" sz="2400" dirty="0">
              <a:latin typeface="Times New Roman" panose="02020603050405020304" pitchFamily="18" charset="0"/>
              <a:cs typeface="Times New Roman" panose="02020603050405020304" pitchFamily="18" charset="0"/>
            </a:endParaRPr>
          </a:p>
          <a:p>
            <a:r>
              <a:rPr lang="en-GB" sz="2400" b="1" dirty="0">
                <a:latin typeface="Times New Roman" panose="02020603050405020304" pitchFamily="18" charset="0"/>
                <a:cs typeface="Times New Roman" panose="02020603050405020304" pitchFamily="18" charset="0"/>
              </a:rPr>
              <a:t>Pro Plan:</a:t>
            </a:r>
            <a:br>
              <a:rPr lang="en-GB" sz="2400" dirty="0">
                <a:latin typeface="Times New Roman" panose="02020603050405020304" pitchFamily="18" charset="0"/>
                <a:cs typeface="Times New Roman" panose="02020603050405020304" pitchFamily="18" charset="0"/>
              </a:rPr>
            </a:br>
            <a:r>
              <a:rPr lang="en-GB" sz="2400" dirty="0">
                <a:latin typeface="Times New Roman" panose="02020603050405020304" pitchFamily="18" charset="0"/>
                <a:cs typeface="Times New Roman" panose="02020603050405020304" pitchFamily="18" charset="0"/>
              </a:rPr>
              <a:t>Useful for research-heavy and advanced projects. Provides higher accuracy, deeper reasoning, and better handling of complex data.</a:t>
            </a:r>
          </a:p>
        </p:txBody>
      </p:sp>
    </p:spTree>
    <p:extLst>
      <p:ext uri="{BB962C8B-B14F-4D97-AF65-F5344CB8AC3E}">
        <p14:creationId xmlns:p14="http://schemas.microsoft.com/office/powerpoint/2010/main" val="20149155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2F1F19-38C8-48DE-872F-C53BD5F7B13E}"/>
              </a:ext>
            </a:extLst>
          </p:cNvPr>
          <p:cNvSpPr>
            <a:spLocks noGrp="1"/>
          </p:cNvSpPr>
          <p:nvPr>
            <p:ph idx="1"/>
          </p:nvPr>
        </p:nvSpPr>
        <p:spPr>
          <a:xfrm>
            <a:off x="0" y="0"/>
            <a:ext cx="12192000" cy="502920"/>
          </a:xfrm>
        </p:spPr>
        <p:txBody>
          <a:bodyPr>
            <a:normAutofit lnSpcReduction="10000"/>
          </a:bodyPr>
          <a:lstStyle/>
          <a:p>
            <a:pPr marL="0" indent="0" algn="ctr">
              <a:buNone/>
            </a:pPr>
            <a:r>
              <a:rPr lang="en-US" sz="3200" b="1" dirty="0">
                <a:latin typeface="Times New Roman" panose="02020603050405020304" pitchFamily="18" charset="0"/>
                <a:cs typeface="Times New Roman" panose="02020603050405020304" pitchFamily="18" charset="0"/>
              </a:rPr>
              <a:t>Why Only Free &amp; No-Code Tools?</a:t>
            </a:r>
          </a:p>
          <a:p>
            <a:pPr marL="0" indent="0" algn="ctr">
              <a:buNone/>
            </a:pPr>
            <a:endParaRPr lang="en-US" sz="3200"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82C8C070-8C91-45E0-A4D9-49FFDAAB53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7066" y="791276"/>
            <a:ext cx="5858176" cy="5858176"/>
          </a:xfrm>
          <a:prstGeom prst="rect">
            <a:avLst/>
          </a:prstGeom>
        </p:spPr>
      </p:pic>
    </p:spTree>
    <p:extLst>
      <p:ext uri="{BB962C8B-B14F-4D97-AF65-F5344CB8AC3E}">
        <p14:creationId xmlns:p14="http://schemas.microsoft.com/office/powerpoint/2010/main" val="38869121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6A73423-28FA-4C7F-9B1E-92EF5DD35A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840" y="2470484"/>
            <a:ext cx="11931010" cy="3048000"/>
          </a:xfrm>
        </p:spPr>
      </p:pic>
    </p:spTree>
    <p:extLst>
      <p:ext uri="{BB962C8B-B14F-4D97-AF65-F5344CB8AC3E}">
        <p14:creationId xmlns:p14="http://schemas.microsoft.com/office/powerpoint/2010/main" val="17549527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293EA6-535A-4FC0-98F2-C730623C24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BB371F3A-6484-480A-9455-3E03E8D247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2863" y="0"/>
            <a:ext cx="2579137" cy="815340"/>
          </a:xfrm>
          <a:prstGeom prst="rect">
            <a:avLst/>
          </a:prstGeom>
        </p:spPr>
      </p:pic>
    </p:spTree>
    <p:extLst>
      <p:ext uri="{BB962C8B-B14F-4D97-AF65-F5344CB8AC3E}">
        <p14:creationId xmlns:p14="http://schemas.microsoft.com/office/powerpoint/2010/main" val="18364090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802DC-C4B0-4335-99AF-BDADADB15ED7}"/>
              </a:ext>
            </a:extLst>
          </p:cNvPr>
          <p:cNvSpPr>
            <a:spLocks noGrp="1"/>
          </p:cNvSpPr>
          <p:nvPr>
            <p:ph type="title"/>
          </p:nvPr>
        </p:nvSpPr>
        <p:spPr>
          <a:xfrm>
            <a:off x="838200" y="0"/>
            <a:ext cx="10515600" cy="565317"/>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Session 3: Quiz</a:t>
            </a:r>
            <a:endParaRPr lang="en-GB"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DBCA23D-633B-4CA6-991F-8DF4891F1B2A}"/>
              </a:ext>
            </a:extLst>
          </p:cNvPr>
          <p:cNvSpPr>
            <a:spLocks noGrp="1"/>
          </p:cNvSpPr>
          <p:nvPr>
            <p:ph idx="1"/>
          </p:nvPr>
        </p:nvSpPr>
        <p:spPr>
          <a:xfrm>
            <a:off x="0" y="753978"/>
            <a:ext cx="12192000" cy="6104021"/>
          </a:xfrm>
        </p:spPr>
        <p:txBody>
          <a:bodyPr/>
          <a:lstStyle/>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Q.1 </a:t>
            </a:r>
            <a:r>
              <a:rPr lang="en-GB" dirty="0">
                <a:latin typeface="Times New Roman" panose="02020603050405020304" pitchFamily="18" charset="0"/>
                <a:cs typeface="Times New Roman" panose="02020603050405020304" pitchFamily="18" charset="0"/>
              </a:rPr>
              <a:t>GPT stands for __________.</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a) General Pre-trained Transformer</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b) Generative Pre-trained Transformer</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c) General Processing Transformer</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d) Generative Processing Tool</a:t>
            </a:r>
          </a:p>
          <a:p>
            <a:pPr marL="0" indent="0">
              <a:buNone/>
            </a:pPr>
            <a:br>
              <a:rPr lang="en-GB" dirty="0">
                <a:latin typeface="Times New Roman" panose="02020603050405020304" pitchFamily="18" charset="0"/>
                <a:cs typeface="Times New Roman" panose="02020603050405020304" pitchFamily="18" charset="0"/>
              </a:rPr>
            </a:br>
            <a:r>
              <a:rPr lang="en-GB" b="1" dirty="0">
                <a:latin typeface="Times New Roman" panose="02020603050405020304" pitchFamily="18" charset="0"/>
                <a:cs typeface="Times New Roman" panose="02020603050405020304" pitchFamily="18" charset="0"/>
              </a:rPr>
              <a:t>Answer:</a:t>
            </a:r>
            <a:r>
              <a:rPr lang="en-GB" dirty="0">
                <a:latin typeface="Times New Roman" panose="02020603050405020304" pitchFamily="18" charset="0"/>
                <a:cs typeface="Times New Roman" panose="02020603050405020304" pitchFamily="18" charset="0"/>
              </a:rPr>
              <a:t> b)</a:t>
            </a:r>
            <a:endParaRPr lang="en-GB"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957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802DC-C4B0-4335-99AF-BDADADB15ED7}"/>
              </a:ext>
            </a:extLst>
          </p:cNvPr>
          <p:cNvSpPr>
            <a:spLocks noGrp="1"/>
          </p:cNvSpPr>
          <p:nvPr>
            <p:ph type="title"/>
          </p:nvPr>
        </p:nvSpPr>
        <p:spPr>
          <a:xfrm>
            <a:off x="838200" y="0"/>
            <a:ext cx="10515600" cy="565317"/>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Session 3: Quiz</a:t>
            </a:r>
            <a:endParaRPr lang="en-GB"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DBCA23D-633B-4CA6-991F-8DF4891F1B2A}"/>
              </a:ext>
            </a:extLst>
          </p:cNvPr>
          <p:cNvSpPr>
            <a:spLocks noGrp="1"/>
          </p:cNvSpPr>
          <p:nvPr>
            <p:ph idx="1"/>
          </p:nvPr>
        </p:nvSpPr>
        <p:spPr>
          <a:xfrm>
            <a:off x="0" y="753978"/>
            <a:ext cx="12192000" cy="6104021"/>
          </a:xfrm>
        </p:spPr>
        <p:txBody>
          <a:bodyPr/>
          <a:lstStyle/>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Q.2 </a:t>
            </a:r>
            <a:r>
              <a:rPr lang="en-GB" dirty="0">
                <a:latin typeface="Times New Roman" panose="02020603050405020304" pitchFamily="18" charset="0"/>
                <a:cs typeface="Times New Roman" panose="02020603050405020304" pitchFamily="18" charset="0"/>
              </a:rPr>
              <a:t>Which of the following is NOT a free, no-code GPT platform?</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a) ChatGPT (OpenAI)</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b) Poe.com</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c) Google Bard (Gemini)</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d) TensorFlow GPT Builder</a:t>
            </a:r>
          </a:p>
          <a:p>
            <a:pPr marL="0" indent="0">
              <a:buNone/>
            </a:pPr>
            <a:br>
              <a:rPr lang="en-GB" dirty="0">
                <a:latin typeface="Times New Roman" panose="02020603050405020304" pitchFamily="18" charset="0"/>
                <a:cs typeface="Times New Roman" panose="02020603050405020304" pitchFamily="18" charset="0"/>
              </a:rPr>
            </a:br>
            <a:r>
              <a:rPr lang="en-GB" b="1" dirty="0">
                <a:latin typeface="Times New Roman" panose="02020603050405020304" pitchFamily="18" charset="0"/>
                <a:cs typeface="Times New Roman" panose="02020603050405020304" pitchFamily="18" charset="0"/>
              </a:rPr>
              <a:t>Answer:</a:t>
            </a:r>
            <a:r>
              <a:rPr lang="en-GB" dirty="0">
                <a:latin typeface="Times New Roman" panose="02020603050405020304" pitchFamily="18" charset="0"/>
                <a:cs typeface="Times New Roman" panose="02020603050405020304" pitchFamily="18" charset="0"/>
              </a:rPr>
              <a:t> d)</a:t>
            </a:r>
            <a:endParaRPr lang="en-GB"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7872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802DC-C4B0-4335-99AF-BDADADB15ED7}"/>
              </a:ext>
            </a:extLst>
          </p:cNvPr>
          <p:cNvSpPr>
            <a:spLocks noGrp="1"/>
          </p:cNvSpPr>
          <p:nvPr>
            <p:ph type="title"/>
          </p:nvPr>
        </p:nvSpPr>
        <p:spPr>
          <a:xfrm>
            <a:off x="838200" y="0"/>
            <a:ext cx="10515600" cy="565317"/>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Session 3: Quiz</a:t>
            </a:r>
            <a:endParaRPr lang="en-GB"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DBCA23D-633B-4CA6-991F-8DF4891F1B2A}"/>
              </a:ext>
            </a:extLst>
          </p:cNvPr>
          <p:cNvSpPr>
            <a:spLocks noGrp="1"/>
          </p:cNvSpPr>
          <p:nvPr>
            <p:ph idx="1"/>
          </p:nvPr>
        </p:nvSpPr>
        <p:spPr>
          <a:xfrm>
            <a:off x="0" y="753978"/>
            <a:ext cx="12192000" cy="6104021"/>
          </a:xfrm>
        </p:spPr>
        <p:txBody>
          <a:bodyPr/>
          <a:lstStyle/>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Q.3 </a:t>
            </a:r>
            <a:r>
              <a:rPr lang="en-GB" dirty="0">
                <a:latin typeface="Times New Roman" panose="02020603050405020304" pitchFamily="18" charset="0"/>
                <a:cs typeface="Times New Roman" panose="02020603050405020304" pitchFamily="18" charset="0"/>
              </a:rPr>
              <a:t>Free GPT plans are best suited for:</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a) Running large-scale research simulations</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b) Preparing lectures, quizzes, and quick notes</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c) Handling complex datasets in finance</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d) Developing new programming languages</a:t>
            </a:r>
          </a:p>
          <a:p>
            <a:pPr marL="0" indent="0">
              <a:buNone/>
            </a:pPr>
            <a:br>
              <a:rPr lang="en-GB" dirty="0">
                <a:latin typeface="Times New Roman" panose="02020603050405020304" pitchFamily="18" charset="0"/>
                <a:cs typeface="Times New Roman" panose="02020603050405020304" pitchFamily="18" charset="0"/>
              </a:rPr>
            </a:br>
            <a:r>
              <a:rPr lang="en-GB" b="1" dirty="0">
                <a:latin typeface="Times New Roman" panose="02020603050405020304" pitchFamily="18" charset="0"/>
                <a:cs typeface="Times New Roman" panose="02020603050405020304" pitchFamily="18" charset="0"/>
              </a:rPr>
              <a:t>Answer:</a:t>
            </a:r>
            <a:r>
              <a:rPr lang="en-GB" dirty="0">
                <a:latin typeface="Times New Roman" panose="02020603050405020304" pitchFamily="18" charset="0"/>
                <a:cs typeface="Times New Roman" panose="02020603050405020304" pitchFamily="18" charset="0"/>
              </a:rPr>
              <a:t> b)</a:t>
            </a:r>
            <a:endParaRPr lang="en-GB"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061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802DC-C4B0-4335-99AF-BDADADB15ED7}"/>
              </a:ext>
            </a:extLst>
          </p:cNvPr>
          <p:cNvSpPr>
            <a:spLocks noGrp="1"/>
          </p:cNvSpPr>
          <p:nvPr>
            <p:ph type="title"/>
          </p:nvPr>
        </p:nvSpPr>
        <p:spPr>
          <a:xfrm>
            <a:off x="838200" y="0"/>
            <a:ext cx="10515600" cy="565317"/>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Session 3: Quiz</a:t>
            </a:r>
            <a:endParaRPr lang="en-GB"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DBCA23D-633B-4CA6-991F-8DF4891F1B2A}"/>
              </a:ext>
            </a:extLst>
          </p:cNvPr>
          <p:cNvSpPr>
            <a:spLocks noGrp="1"/>
          </p:cNvSpPr>
          <p:nvPr>
            <p:ph idx="1"/>
          </p:nvPr>
        </p:nvSpPr>
        <p:spPr>
          <a:xfrm>
            <a:off x="0" y="753978"/>
            <a:ext cx="12192000" cy="6104021"/>
          </a:xfrm>
        </p:spPr>
        <p:txBody>
          <a:bodyPr/>
          <a:lstStyle/>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Q.4 </a:t>
            </a:r>
            <a:r>
              <a:rPr lang="en-GB" dirty="0">
                <a:latin typeface="Times New Roman" panose="02020603050405020304" pitchFamily="18" charset="0"/>
                <a:cs typeface="Times New Roman" panose="02020603050405020304" pitchFamily="18" charset="0"/>
              </a:rPr>
              <a:t>A Pro GPT plan provides better reasoning and deeper handling of complex data compared to free versions. (True/False)</a:t>
            </a:r>
          </a:p>
          <a:p>
            <a:pPr marL="0" indent="0">
              <a:buNone/>
            </a:pPr>
            <a:br>
              <a:rPr lang="en-GB" dirty="0">
                <a:latin typeface="Times New Roman" panose="02020603050405020304" pitchFamily="18" charset="0"/>
                <a:cs typeface="Times New Roman" panose="02020603050405020304" pitchFamily="18" charset="0"/>
              </a:rPr>
            </a:br>
            <a:r>
              <a:rPr lang="en-GB" b="1" dirty="0">
                <a:latin typeface="Times New Roman" panose="02020603050405020304" pitchFamily="18" charset="0"/>
                <a:cs typeface="Times New Roman" panose="02020603050405020304" pitchFamily="18" charset="0"/>
              </a:rPr>
              <a:t>Answer:</a:t>
            </a:r>
            <a:r>
              <a:rPr lang="en-GB" dirty="0">
                <a:latin typeface="Times New Roman" panose="02020603050405020304" pitchFamily="18" charset="0"/>
                <a:cs typeface="Times New Roman" panose="02020603050405020304" pitchFamily="18" charset="0"/>
              </a:rPr>
              <a:t> True</a:t>
            </a:r>
            <a:endParaRPr lang="en-GB"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056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BCA23D-633B-4CA6-991F-8DF4891F1B2A}"/>
              </a:ext>
            </a:extLst>
          </p:cNvPr>
          <p:cNvSpPr>
            <a:spLocks noGrp="1"/>
          </p:cNvSpPr>
          <p:nvPr>
            <p:ph idx="1"/>
          </p:nvPr>
        </p:nvSpPr>
        <p:spPr>
          <a:xfrm>
            <a:off x="0" y="2475999"/>
            <a:ext cx="12192000" cy="497306"/>
          </a:xfrm>
        </p:spPr>
        <p:txBody>
          <a:bodyPr>
            <a:noAutofit/>
          </a:bodyPr>
          <a:lstStyle/>
          <a:p>
            <a:pPr marL="0" indent="0" algn="ctr">
              <a:buNone/>
            </a:pPr>
            <a:r>
              <a:rPr lang="en-US" sz="3600" b="1" dirty="0">
                <a:latin typeface="Times New Roman" panose="02020603050405020304" pitchFamily="18" charset="0"/>
                <a:cs typeface="Times New Roman" panose="02020603050405020304" pitchFamily="18" charset="0"/>
              </a:rPr>
              <a:t>Session 1: Welcome &amp; Icebreaker: Why AI in Education?</a:t>
            </a:r>
          </a:p>
        </p:txBody>
      </p:sp>
    </p:spTree>
    <p:extLst>
      <p:ext uri="{BB962C8B-B14F-4D97-AF65-F5344CB8AC3E}">
        <p14:creationId xmlns:p14="http://schemas.microsoft.com/office/powerpoint/2010/main" val="21257861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802DC-C4B0-4335-99AF-BDADADB15ED7}"/>
              </a:ext>
            </a:extLst>
          </p:cNvPr>
          <p:cNvSpPr>
            <a:spLocks noGrp="1"/>
          </p:cNvSpPr>
          <p:nvPr>
            <p:ph type="title"/>
          </p:nvPr>
        </p:nvSpPr>
        <p:spPr>
          <a:xfrm>
            <a:off x="838200" y="0"/>
            <a:ext cx="10515600" cy="565317"/>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Session 3: Quiz</a:t>
            </a:r>
            <a:endParaRPr lang="en-GB"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DBCA23D-633B-4CA6-991F-8DF4891F1B2A}"/>
              </a:ext>
            </a:extLst>
          </p:cNvPr>
          <p:cNvSpPr>
            <a:spLocks noGrp="1"/>
          </p:cNvSpPr>
          <p:nvPr>
            <p:ph idx="1"/>
          </p:nvPr>
        </p:nvSpPr>
        <p:spPr>
          <a:xfrm>
            <a:off x="0" y="753978"/>
            <a:ext cx="12192000" cy="6104021"/>
          </a:xfrm>
        </p:spPr>
        <p:txBody>
          <a:bodyPr/>
          <a:lstStyle/>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Q.5 </a:t>
            </a:r>
            <a:r>
              <a:rPr lang="en-GB" dirty="0">
                <a:latin typeface="Times New Roman" panose="02020603050405020304" pitchFamily="18" charset="0"/>
                <a:cs typeface="Times New Roman" panose="02020603050405020304" pitchFamily="18" charset="0"/>
              </a:rPr>
              <a:t>In the context of education, GPTs are best described as:</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a) Replacements for professors</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b) Co-teachers that assist with repetitive tasks</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c) Independent exam evaluators</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d) Entertainment bots</a:t>
            </a:r>
          </a:p>
          <a:p>
            <a:pPr marL="0" indent="0">
              <a:buNone/>
            </a:pPr>
            <a:br>
              <a:rPr lang="en-GB" dirty="0">
                <a:latin typeface="Times New Roman" panose="02020603050405020304" pitchFamily="18" charset="0"/>
                <a:cs typeface="Times New Roman" panose="02020603050405020304" pitchFamily="18" charset="0"/>
              </a:rPr>
            </a:br>
            <a:r>
              <a:rPr lang="en-GB" b="1" dirty="0">
                <a:latin typeface="Times New Roman" panose="02020603050405020304" pitchFamily="18" charset="0"/>
                <a:cs typeface="Times New Roman" panose="02020603050405020304" pitchFamily="18" charset="0"/>
              </a:rPr>
              <a:t>Answer:</a:t>
            </a:r>
            <a:r>
              <a:rPr lang="en-GB" dirty="0">
                <a:latin typeface="Times New Roman" panose="02020603050405020304" pitchFamily="18" charset="0"/>
                <a:cs typeface="Times New Roman" panose="02020603050405020304" pitchFamily="18" charset="0"/>
              </a:rPr>
              <a:t> b)</a:t>
            </a:r>
            <a:endParaRPr lang="en-GB"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1524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6A73423-28FA-4C7F-9B1E-92EF5DD35A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840" y="2470484"/>
            <a:ext cx="11931010" cy="3048000"/>
          </a:xfrm>
        </p:spPr>
      </p:pic>
    </p:spTree>
    <p:extLst>
      <p:ext uri="{BB962C8B-B14F-4D97-AF65-F5344CB8AC3E}">
        <p14:creationId xmlns:p14="http://schemas.microsoft.com/office/powerpoint/2010/main" val="35072707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293EA6-535A-4FC0-98F2-C730623C24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BB371F3A-6484-480A-9455-3E03E8D247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2863" y="0"/>
            <a:ext cx="2579137" cy="815340"/>
          </a:xfrm>
          <a:prstGeom prst="rect">
            <a:avLst/>
          </a:prstGeom>
        </p:spPr>
      </p:pic>
    </p:spTree>
    <p:extLst>
      <p:ext uri="{BB962C8B-B14F-4D97-AF65-F5344CB8AC3E}">
        <p14:creationId xmlns:p14="http://schemas.microsoft.com/office/powerpoint/2010/main" val="24597401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BCA23D-633B-4CA6-991F-8DF4891F1B2A}"/>
              </a:ext>
            </a:extLst>
          </p:cNvPr>
          <p:cNvSpPr>
            <a:spLocks noGrp="1"/>
          </p:cNvSpPr>
          <p:nvPr>
            <p:ph idx="1"/>
          </p:nvPr>
        </p:nvSpPr>
        <p:spPr>
          <a:xfrm>
            <a:off x="0" y="2475999"/>
            <a:ext cx="12192000" cy="497306"/>
          </a:xfrm>
        </p:spPr>
        <p:txBody>
          <a:bodyPr>
            <a:noAutofit/>
          </a:bodyPr>
          <a:lstStyle/>
          <a:p>
            <a:pPr marL="0" indent="0" algn="ctr">
              <a:buNone/>
            </a:pPr>
            <a:r>
              <a:rPr lang="en-US" sz="3600" b="1" dirty="0">
                <a:latin typeface="Times New Roman" panose="02020603050405020304" pitchFamily="18" charset="0"/>
                <a:cs typeface="Times New Roman" panose="02020603050405020304" pitchFamily="18" charset="0"/>
              </a:rPr>
              <a:t>Session 4: Building Your First Personalized GPT</a:t>
            </a:r>
          </a:p>
        </p:txBody>
      </p:sp>
    </p:spTree>
    <p:extLst>
      <p:ext uri="{BB962C8B-B14F-4D97-AF65-F5344CB8AC3E}">
        <p14:creationId xmlns:p14="http://schemas.microsoft.com/office/powerpoint/2010/main" val="7295956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2F1F19-38C8-48DE-872F-C53BD5F7B13E}"/>
              </a:ext>
            </a:extLst>
          </p:cNvPr>
          <p:cNvSpPr>
            <a:spLocks noGrp="1"/>
          </p:cNvSpPr>
          <p:nvPr>
            <p:ph idx="1"/>
          </p:nvPr>
        </p:nvSpPr>
        <p:spPr>
          <a:xfrm>
            <a:off x="0" y="419100"/>
            <a:ext cx="5823284" cy="6855994"/>
          </a:xfrm>
        </p:spPr>
        <p:txBody>
          <a:bodyPr>
            <a:normAutofit/>
          </a:bodyPr>
          <a:lstStyle/>
          <a:p>
            <a:pPr marL="0" indent="0" algn="ctr">
              <a:buNone/>
            </a:pPr>
            <a:r>
              <a:rPr lang="en-US" b="1" dirty="0">
                <a:latin typeface="Times New Roman" panose="02020603050405020304" pitchFamily="18" charset="0"/>
                <a:cs typeface="Times New Roman" panose="02020603050405020304" pitchFamily="18" charset="0"/>
              </a:rPr>
              <a:t>What is a Custom GPT?</a:t>
            </a:r>
          </a:p>
          <a:p>
            <a:pPr algn="just"/>
            <a:r>
              <a:rPr lang="en-GB" sz="2400" dirty="0">
                <a:latin typeface="Times New Roman" panose="02020603050405020304" pitchFamily="18" charset="0"/>
                <a:cs typeface="Times New Roman" panose="02020603050405020304" pitchFamily="18" charset="0"/>
              </a:rPr>
              <a:t>A Custom GPT is like creating your own digital teaching assistant that follows your rules.</a:t>
            </a:r>
          </a:p>
          <a:p>
            <a:pPr algn="just"/>
            <a:r>
              <a:rPr lang="en-GB" sz="2400" b="1" dirty="0">
                <a:latin typeface="Times New Roman" panose="02020603050405020304" pitchFamily="18" charset="0"/>
                <a:cs typeface="Times New Roman" panose="02020603050405020304" pitchFamily="18" charset="0"/>
              </a:rPr>
              <a:t>For example:</a:t>
            </a:r>
          </a:p>
          <a:p>
            <a:pPr algn="just">
              <a:buFont typeface="Wingdings" panose="05000000000000000000" pitchFamily="2" charset="2"/>
              <a:buChar char="Ø"/>
            </a:pPr>
            <a:r>
              <a:rPr lang="en-GB" sz="2400" dirty="0">
                <a:latin typeface="Times New Roman" panose="02020603050405020304" pitchFamily="18" charset="0"/>
                <a:cs typeface="Times New Roman" panose="02020603050405020304" pitchFamily="18" charset="0"/>
              </a:rPr>
              <a:t>A Physics professor can build a GPT that always explains concepts with formulas + real-world applications.</a:t>
            </a:r>
          </a:p>
          <a:p>
            <a:pPr algn="just">
              <a:buFont typeface="Wingdings" panose="05000000000000000000" pitchFamily="2" charset="2"/>
              <a:buChar char="Ø"/>
            </a:pPr>
            <a:r>
              <a:rPr lang="en-GB" sz="2400" dirty="0">
                <a:latin typeface="Times New Roman" panose="02020603050405020304" pitchFamily="18" charset="0"/>
                <a:cs typeface="Times New Roman" panose="02020603050405020304" pitchFamily="18" charset="0"/>
              </a:rPr>
              <a:t>A Computer Science professor can set it to act like a coding mentor, providing hints but not giving direct answers.</a:t>
            </a:r>
          </a:p>
          <a:p>
            <a:pPr marL="0" indent="0" algn="just">
              <a:buNone/>
            </a:pPr>
            <a:endParaRPr lang="en-US"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045C6FA-5D56-49BD-B5D8-63FD2B38952A}"/>
              </a:ext>
            </a:extLst>
          </p:cNvPr>
          <p:cNvPicPr>
            <a:picLocks noChangeAspect="1"/>
          </p:cNvPicPr>
          <p:nvPr/>
        </p:nvPicPr>
        <p:blipFill rotWithShape="1">
          <a:blip r:embed="rId2">
            <a:extLst>
              <a:ext uri="{28A0092B-C50C-407E-A947-70E740481C1C}">
                <a14:useLocalDpi xmlns:a14="http://schemas.microsoft.com/office/drawing/2010/main" val="0"/>
              </a:ext>
            </a:extLst>
          </a:blip>
          <a:srcRect l="7953" t="17545" r="7133" b="10175"/>
          <a:stretch/>
        </p:blipFill>
        <p:spPr>
          <a:xfrm>
            <a:off x="6096000" y="950494"/>
            <a:ext cx="5823285" cy="4957011"/>
          </a:xfrm>
          <a:prstGeom prst="rect">
            <a:avLst/>
          </a:prstGeom>
        </p:spPr>
      </p:pic>
    </p:spTree>
    <p:extLst>
      <p:ext uri="{BB962C8B-B14F-4D97-AF65-F5344CB8AC3E}">
        <p14:creationId xmlns:p14="http://schemas.microsoft.com/office/powerpoint/2010/main" val="29798401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2F1F19-38C8-48DE-872F-C53BD5F7B13E}"/>
              </a:ext>
            </a:extLst>
          </p:cNvPr>
          <p:cNvSpPr>
            <a:spLocks noGrp="1"/>
          </p:cNvSpPr>
          <p:nvPr>
            <p:ph idx="1"/>
          </p:nvPr>
        </p:nvSpPr>
        <p:spPr>
          <a:xfrm>
            <a:off x="112295" y="105318"/>
            <a:ext cx="12192000" cy="512303"/>
          </a:xfrm>
        </p:spPr>
        <p:txBody>
          <a:bodyPr>
            <a:normAutofit lnSpcReduction="10000"/>
          </a:bodyPr>
          <a:lstStyle/>
          <a:p>
            <a:pPr marL="0" indent="0" algn="ctr">
              <a:buNone/>
            </a:pPr>
            <a:r>
              <a:rPr lang="en-US" sz="3200" b="1" dirty="0">
                <a:latin typeface="Times New Roman" panose="02020603050405020304" pitchFamily="18" charset="0"/>
                <a:cs typeface="Times New Roman" panose="02020603050405020304" pitchFamily="18" charset="0"/>
              </a:rPr>
              <a:t>Benefits for Educators</a:t>
            </a:r>
          </a:p>
          <a:p>
            <a:pPr marL="0" indent="0" algn="just">
              <a:buNone/>
            </a:pPr>
            <a:endParaRPr lang="en-US"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8734A1E1-4383-4420-B2D9-99079B379488}"/>
              </a:ext>
            </a:extLst>
          </p:cNvPr>
          <p:cNvPicPr>
            <a:picLocks noChangeAspect="1"/>
          </p:cNvPicPr>
          <p:nvPr/>
        </p:nvPicPr>
        <p:blipFill rotWithShape="1">
          <a:blip r:embed="rId2">
            <a:extLst>
              <a:ext uri="{28A0092B-C50C-407E-A947-70E740481C1C}">
                <a14:useLocalDpi xmlns:a14="http://schemas.microsoft.com/office/drawing/2010/main" val="0"/>
              </a:ext>
            </a:extLst>
          </a:blip>
          <a:srcRect l="1" t="25482" r="1" b="8825"/>
          <a:stretch/>
        </p:blipFill>
        <p:spPr>
          <a:xfrm>
            <a:off x="4782552" y="1771148"/>
            <a:ext cx="6862012" cy="4507833"/>
          </a:xfrm>
          <a:prstGeom prst="rect">
            <a:avLst/>
          </a:prstGeom>
        </p:spPr>
      </p:pic>
      <p:sp>
        <p:nvSpPr>
          <p:cNvPr id="9" name="Rectangle 8">
            <a:extLst>
              <a:ext uri="{FF2B5EF4-FFF2-40B4-BE49-F238E27FC236}">
                <a16:creationId xmlns:a16="http://schemas.microsoft.com/office/drawing/2014/main" id="{F76A8F61-C0F9-4968-9E63-D4900EF2D979}"/>
              </a:ext>
            </a:extLst>
          </p:cNvPr>
          <p:cNvSpPr/>
          <p:nvPr/>
        </p:nvSpPr>
        <p:spPr>
          <a:xfrm>
            <a:off x="112294" y="940151"/>
            <a:ext cx="11197390" cy="461665"/>
          </a:xfrm>
          <a:prstGeom prst="rect">
            <a:avLst/>
          </a:prstGeom>
        </p:spPr>
        <p:txBody>
          <a:bodyPr wrap="square">
            <a:spAutoFit/>
          </a:bodyPr>
          <a:lstStyle/>
          <a:p>
            <a:pPr marL="342900" indent="-342900" algn="just">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A Custom GPT is not just a chatbot, it is a time-saving partner for professors.</a:t>
            </a:r>
          </a:p>
        </p:txBody>
      </p:sp>
    </p:spTree>
    <p:extLst>
      <p:ext uri="{BB962C8B-B14F-4D97-AF65-F5344CB8AC3E}">
        <p14:creationId xmlns:p14="http://schemas.microsoft.com/office/powerpoint/2010/main" val="21235103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2F1F19-38C8-48DE-872F-C53BD5F7B13E}"/>
              </a:ext>
            </a:extLst>
          </p:cNvPr>
          <p:cNvSpPr>
            <a:spLocks noGrp="1"/>
          </p:cNvSpPr>
          <p:nvPr>
            <p:ph idx="1"/>
          </p:nvPr>
        </p:nvSpPr>
        <p:spPr>
          <a:xfrm>
            <a:off x="0" y="0"/>
            <a:ext cx="12192000" cy="544387"/>
          </a:xfrm>
        </p:spPr>
        <p:txBody>
          <a:bodyPr>
            <a:normAutofit/>
          </a:bodyPr>
          <a:lstStyle/>
          <a:p>
            <a:pPr marL="0" indent="0" algn="ctr">
              <a:buNone/>
            </a:pPr>
            <a:r>
              <a:rPr lang="en-US" sz="3200" b="1" dirty="0">
                <a:latin typeface="Times New Roman" panose="02020603050405020304" pitchFamily="18" charset="0"/>
                <a:cs typeface="Times New Roman" panose="02020603050405020304" pitchFamily="18" charset="0"/>
              </a:rPr>
              <a:t>Setting up Instructions, Tone &amp; Context</a:t>
            </a:r>
          </a:p>
          <a:p>
            <a:pPr marL="0" indent="0" algn="just">
              <a:buNone/>
            </a:pPr>
            <a:endParaRPr lang="en-US" b="1"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06497CE0-73D5-4D24-BDE5-AA12FA24651A}"/>
              </a:ext>
            </a:extLst>
          </p:cNvPr>
          <p:cNvSpPr/>
          <p:nvPr/>
        </p:nvSpPr>
        <p:spPr>
          <a:xfrm>
            <a:off x="0" y="1201863"/>
            <a:ext cx="11630526" cy="830997"/>
          </a:xfrm>
          <a:prstGeom prst="rect">
            <a:avLst/>
          </a:prstGeom>
        </p:spPr>
        <p:txBody>
          <a:bodyPr wrap="square">
            <a:spAutoFit/>
          </a:bodyPr>
          <a:lstStyle/>
          <a:p>
            <a:pPr marL="342900" indent="-342900" algn="just">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A Custom GPT works best when the instructions are crystal clear.</a:t>
            </a:r>
          </a:p>
          <a:p>
            <a:pPr marL="342900" indent="-342900" algn="just">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Think of it like teaching a new assistant, the more specific you are, the better it performs.</a:t>
            </a:r>
          </a:p>
        </p:txBody>
      </p:sp>
      <p:pic>
        <p:nvPicPr>
          <p:cNvPr id="8" name="Picture 7">
            <a:extLst>
              <a:ext uri="{FF2B5EF4-FFF2-40B4-BE49-F238E27FC236}">
                <a16:creationId xmlns:a16="http://schemas.microsoft.com/office/drawing/2014/main" id="{6A17EAFA-4A4B-4245-9F2D-9128C1A0197E}"/>
              </a:ext>
            </a:extLst>
          </p:cNvPr>
          <p:cNvPicPr>
            <a:picLocks noChangeAspect="1"/>
          </p:cNvPicPr>
          <p:nvPr/>
        </p:nvPicPr>
        <p:blipFill rotWithShape="1">
          <a:blip r:embed="rId2">
            <a:extLst>
              <a:ext uri="{28A0092B-C50C-407E-A947-70E740481C1C}">
                <a14:useLocalDpi xmlns:a14="http://schemas.microsoft.com/office/drawing/2010/main" val="0"/>
              </a:ext>
            </a:extLst>
          </a:blip>
          <a:srcRect l="5556" t="22888" r="16785" b="36125"/>
          <a:stretch/>
        </p:blipFill>
        <p:spPr>
          <a:xfrm>
            <a:off x="3898231" y="2845258"/>
            <a:ext cx="7988969" cy="2810879"/>
          </a:xfrm>
          <a:prstGeom prst="rect">
            <a:avLst/>
          </a:prstGeom>
        </p:spPr>
      </p:pic>
    </p:spTree>
    <p:extLst>
      <p:ext uri="{BB962C8B-B14F-4D97-AF65-F5344CB8AC3E}">
        <p14:creationId xmlns:p14="http://schemas.microsoft.com/office/powerpoint/2010/main" val="29986794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2F1F19-38C8-48DE-872F-C53BD5F7B13E}"/>
              </a:ext>
            </a:extLst>
          </p:cNvPr>
          <p:cNvSpPr>
            <a:spLocks noGrp="1"/>
          </p:cNvSpPr>
          <p:nvPr>
            <p:ph idx="1"/>
          </p:nvPr>
        </p:nvSpPr>
        <p:spPr>
          <a:xfrm>
            <a:off x="0" y="0"/>
            <a:ext cx="12192000" cy="560430"/>
          </a:xfrm>
        </p:spPr>
        <p:txBody>
          <a:bodyPr>
            <a:normAutofit/>
          </a:bodyPr>
          <a:lstStyle/>
          <a:p>
            <a:pPr marL="0" indent="0" algn="ctr">
              <a:buNone/>
            </a:pPr>
            <a:r>
              <a:rPr lang="en-US" sz="3200" b="1" dirty="0">
                <a:latin typeface="Times New Roman" panose="02020603050405020304" pitchFamily="18" charset="0"/>
                <a:cs typeface="Times New Roman" panose="02020603050405020304" pitchFamily="18" charset="0"/>
              </a:rPr>
              <a:t>Best Practices for Defining Use-Cases</a:t>
            </a:r>
          </a:p>
        </p:txBody>
      </p:sp>
      <p:sp>
        <p:nvSpPr>
          <p:cNvPr id="6" name="Rectangle 5">
            <a:extLst>
              <a:ext uri="{FF2B5EF4-FFF2-40B4-BE49-F238E27FC236}">
                <a16:creationId xmlns:a16="http://schemas.microsoft.com/office/drawing/2014/main" id="{4B413393-3455-4DE7-8BCB-ABFF2F69AF6F}"/>
              </a:ext>
            </a:extLst>
          </p:cNvPr>
          <p:cNvSpPr/>
          <p:nvPr/>
        </p:nvSpPr>
        <p:spPr>
          <a:xfrm>
            <a:off x="288757" y="1020361"/>
            <a:ext cx="8742948" cy="830997"/>
          </a:xfrm>
          <a:prstGeom prst="rect">
            <a:avLst/>
          </a:prstGeom>
        </p:spPr>
        <p:txBody>
          <a:bodyPr wrap="square">
            <a:spAutoFit/>
          </a:bodyPr>
          <a:lstStyle/>
          <a:p>
            <a:pPr marL="285750" indent="-285750" algn="just">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A Custom GPT becomes powerful only when the use-case is well defined. Random instructions lead to random results.</a:t>
            </a:r>
          </a:p>
        </p:txBody>
      </p:sp>
      <p:pic>
        <p:nvPicPr>
          <p:cNvPr id="10" name="Picture 9">
            <a:extLst>
              <a:ext uri="{FF2B5EF4-FFF2-40B4-BE49-F238E27FC236}">
                <a16:creationId xmlns:a16="http://schemas.microsoft.com/office/drawing/2014/main" id="{92804270-43D0-44FB-A799-871CA0535AD3}"/>
              </a:ext>
            </a:extLst>
          </p:cNvPr>
          <p:cNvPicPr>
            <a:picLocks noChangeAspect="1"/>
          </p:cNvPicPr>
          <p:nvPr/>
        </p:nvPicPr>
        <p:blipFill rotWithShape="1">
          <a:blip r:embed="rId2">
            <a:extLst>
              <a:ext uri="{28A0092B-C50C-407E-A947-70E740481C1C}">
                <a14:useLocalDpi xmlns:a14="http://schemas.microsoft.com/office/drawing/2010/main" val="0"/>
              </a:ext>
            </a:extLst>
          </a:blip>
          <a:srcRect t="26311" r="488"/>
          <a:stretch/>
        </p:blipFill>
        <p:spPr>
          <a:xfrm>
            <a:off x="5701571" y="1948655"/>
            <a:ext cx="6490429" cy="4806116"/>
          </a:xfrm>
          <a:prstGeom prst="rect">
            <a:avLst/>
          </a:prstGeom>
        </p:spPr>
      </p:pic>
    </p:spTree>
    <p:extLst>
      <p:ext uri="{BB962C8B-B14F-4D97-AF65-F5344CB8AC3E}">
        <p14:creationId xmlns:p14="http://schemas.microsoft.com/office/powerpoint/2010/main" val="7071756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6A73423-28FA-4C7F-9B1E-92EF5DD35A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840" y="2470484"/>
            <a:ext cx="11931010" cy="3048000"/>
          </a:xfrm>
        </p:spPr>
      </p:pic>
    </p:spTree>
    <p:extLst>
      <p:ext uri="{BB962C8B-B14F-4D97-AF65-F5344CB8AC3E}">
        <p14:creationId xmlns:p14="http://schemas.microsoft.com/office/powerpoint/2010/main" val="39182207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293EA6-535A-4FC0-98F2-C730623C24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BB371F3A-6484-480A-9455-3E03E8D247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2863" y="0"/>
            <a:ext cx="2579137" cy="815340"/>
          </a:xfrm>
          <a:prstGeom prst="rect">
            <a:avLst/>
          </a:prstGeom>
        </p:spPr>
      </p:pic>
    </p:spTree>
    <p:extLst>
      <p:ext uri="{BB962C8B-B14F-4D97-AF65-F5344CB8AC3E}">
        <p14:creationId xmlns:p14="http://schemas.microsoft.com/office/powerpoint/2010/main" val="3528945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2F1F19-38C8-48DE-872F-C53BD5F7B13E}"/>
              </a:ext>
            </a:extLst>
          </p:cNvPr>
          <p:cNvSpPr>
            <a:spLocks noGrp="1"/>
          </p:cNvSpPr>
          <p:nvPr>
            <p:ph idx="1"/>
          </p:nvPr>
        </p:nvSpPr>
        <p:spPr>
          <a:xfrm>
            <a:off x="0" y="495300"/>
            <a:ext cx="5968254" cy="6378473"/>
          </a:xfrm>
        </p:spPr>
        <p:txBody>
          <a:bodyPr>
            <a:normAutofit fontScale="92500"/>
          </a:bodyPr>
          <a:lstStyle/>
          <a:p>
            <a:pPr marL="0" indent="0" algn="ctr">
              <a:buNone/>
            </a:pPr>
            <a:r>
              <a:rPr lang="en-US" sz="3000" b="1" dirty="0">
                <a:latin typeface="Times New Roman" panose="02020603050405020304" pitchFamily="18" charset="0"/>
                <a:cs typeface="Times New Roman" panose="02020603050405020304" pitchFamily="18" charset="0"/>
              </a:rPr>
              <a:t>What is Artificial Intelligence?</a:t>
            </a:r>
          </a:p>
          <a:p>
            <a:pPr algn="just"/>
            <a:r>
              <a:rPr lang="en-US" sz="2600" dirty="0">
                <a:latin typeface="Times New Roman" panose="02020603050405020304" pitchFamily="18" charset="0"/>
                <a:cs typeface="Times New Roman" panose="02020603050405020304" pitchFamily="18" charset="0"/>
              </a:rPr>
              <a:t>Imagine you walk into class and say:</a:t>
            </a:r>
          </a:p>
          <a:p>
            <a:pPr marL="0" indent="0" algn="just">
              <a:buNone/>
            </a:pPr>
            <a:r>
              <a:rPr lang="en-US" sz="2600" dirty="0">
                <a:latin typeface="Times New Roman" panose="02020603050405020304" pitchFamily="18" charset="0"/>
                <a:cs typeface="Times New Roman" panose="02020603050405020304" pitchFamily="18" charset="0"/>
              </a:rPr>
              <a:t>- Dear students, </a:t>
            </a:r>
            <a:r>
              <a:rPr lang="en-GB" sz="2600" dirty="0">
                <a:latin typeface="Times New Roman" panose="02020603050405020304" pitchFamily="18" charset="0"/>
                <a:cs typeface="Times New Roman" panose="02020603050405020304" pitchFamily="18" charset="0"/>
              </a:rPr>
              <a:t>from today, I have a teaching assistant who never sleeps, never gets tired, and can answer your doubts instantly.</a:t>
            </a:r>
          </a:p>
          <a:p>
            <a:pPr algn="just"/>
            <a:r>
              <a:rPr lang="en-GB" sz="2600" dirty="0">
                <a:latin typeface="Times New Roman" panose="02020603050405020304" pitchFamily="18" charset="0"/>
                <a:cs typeface="Times New Roman" panose="02020603050405020304" pitchFamily="18" charset="0"/>
              </a:rPr>
              <a:t>That assistant is Artificial Intelligence.</a:t>
            </a:r>
          </a:p>
          <a:p>
            <a:pPr algn="just"/>
            <a:r>
              <a:rPr lang="en-GB" sz="2600" dirty="0">
                <a:latin typeface="Times New Roman" panose="02020603050405020304" pitchFamily="18" charset="0"/>
                <a:cs typeface="Times New Roman" panose="02020603050405020304" pitchFamily="18" charset="0"/>
              </a:rPr>
              <a:t>Formal definition: AI is when machines are built to think, learn and act like humans.</a:t>
            </a:r>
          </a:p>
          <a:p>
            <a:pPr algn="just"/>
            <a:r>
              <a:rPr lang="en-GB" sz="2600" dirty="0">
                <a:latin typeface="Times New Roman" panose="02020603050405020304" pitchFamily="18" charset="0"/>
                <a:cs typeface="Times New Roman" panose="02020603050405020304" pitchFamily="18" charset="0"/>
              </a:rPr>
              <a:t>Simple example around us:</a:t>
            </a:r>
          </a:p>
          <a:p>
            <a:pPr marL="0" indent="0" algn="just">
              <a:buNone/>
            </a:pPr>
            <a:r>
              <a:rPr lang="en-GB" sz="2600" dirty="0">
                <a:latin typeface="Times New Roman" panose="02020603050405020304" pitchFamily="18" charset="0"/>
                <a:cs typeface="Times New Roman" panose="02020603050405020304" pitchFamily="18" charset="0"/>
              </a:rPr>
              <a:t>- Google maps predicting traffic</a:t>
            </a:r>
          </a:p>
          <a:p>
            <a:pPr marL="0" indent="0" algn="just">
              <a:buNone/>
            </a:pPr>
            <a:r>
              <a:rPr lang="en-GB" sz="2600" dirty="0">
                <a:latin typeface="Times New Roman" panose="02020603050405020304" pitchFamily="18" charset="0"/>
                <a:cs typeface="Times New Roman" panose="02020603050405020304" pitchFamily="18" charset="0"/>
              </a:rPr>
              <a:t>- Netflix recommending movies,</a:t>
            </a:r>
          </a:p>
          <a:p>
            <a:pPr marL="0" indent="0" algn="just">
              <a:buNone/>
            </a:pPr>
            <a:r>
              <a:rPr lang="en-GB" sz="2600" dirty="0">
                <a:latin typeface="Times New Roman" panose="02020603050405020304" pitchFamily="18" charset="0"/>
                <a:cs typeface="Times New Roman" panose="02020603050405020304" pitchFamily="18" charset="0"/>
              </a:rPr>
              <a:t>- Gmail finishing your sentences with smart replies</a:t>
            </a:r>
          </a:p>
          <a:p>
            <a:pPr algn="just"/>
            <a:r>
              <a:rPr lang="en-GB" sz="2600" dirty="0">
                <a:latin typeface="Times New Roman" panose="02020603050405020304" pitchFamily="18" charset="0"/>
                <a:cs typeface="Times New Roman" panose="02020603050405020304" pitchFamily="18" charset="0"/>
              </a:rPr>
              <a:t>So AI is not future - it’s already in your pocket.</a:t>
            </a:r>
          </a:p>
          <a:p>
            <a:pPr marL="0" indent="0" algn="just">
              <a:buNone/>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2A1156E-97D7-455F-9FB7-A80017006EF5}"/>
              </a:ext>
            </a:extLst>
          </p:cNvPr>
          <p:cNvPicPr>
            <a:picLocks noChangeAspect="1"/>
          </p:cNvPicPr>
          <p:nvPr/>
        </p:nvPicPr>
        <p:blipFill>
          <a:blip r:embed="rId2"/>
          <a:stretch>
            <a:fillRect/>
          </a:stretch>
        </p:blipFill>
        <p:spPr>
          <a:xfrm>
            <a:off x="5968254" y="930171"/>
            <a:ext cx="6223746" cy="5227222"/>
          </a:xfrm>
          <a:prstGeom prst="rect">
            <a:avLst/>
          </a:prstGeom>
        </p:spPr>
      </p:pic>
    </p:spTree>
    <p:extLst>
      <p:ext uri="{BB962C8B-B14F-4D97-AF65-F5344CB8AC3E}">
        <p14:creationId xmlns:p14="http://schemas.microsoft.com/office/powerpoint/2010/main" val="37934264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802DC-C4B0-4335-99AF-BDADADB15ED7}"/>
              </a:ext>
            </a:extLst>
          </p:cNvPr>
          <p:cNvSpPr>
            <a:spLocks noGrp="1"/>
          </p:cNvSpPr>
          <p:nvPr>
            <p:ph type="title"/>
          </p:nvPr>
        </p:nvSpPr>
        <p:spPr>
          <a:xfrm>
            <a:off x="838200" y="0"/>
            <a:ext cx="10515600" cy="565317"/>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Session 4: Quiz</a:t>
            </a:r>
            <a:endParaRPr lang="en-GB"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DBCA23D-633B-4CA6-991F-8DF4891F1B2A}"/>
              </a:ext>
            </a:extLst>
          </p:cNvPr>
          <p:cNvSpPr>
            <a:spLocks noGrp="1"/>
          </p:cNvSpPr>
          <p:nvPr>
            <p:ph idx="1"/>
          </p:nvPr>
        </p:nvSpPr>
        <p:spPr>
          <a:xfrm>
            <a:off x="0" y="753978"/>
            <a:ext cx="12192000" cy="6104021"/>
          </a:xfrm>
        </p:spPr>
        <p:txBody>
          <a:bodyPr/>
          <a:lstStyle/>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Q.1 </a:t>
            </a:r>
            <a:r>
              <a:rPr lang="en-GB" dirty="0">
                <a:latin typeface="Times New Roman" panose="02020603050405020304" pitchFamily="18" charset="0"/>
                <a:cs typeface="Times New Roman" panose="02020603050405020304" pitchFamily="18" charset="0"/>
              </a:rPr>
              <a:t>What is a Custom GPT in the context of education?</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a) A general chatbot available to everyone</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b) A digital assistant tailored with specific rules and tone for your subject</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c) A paid-only AI service with coding requirements</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d) A search engine for academic papers</a:t>
            </a:r>
          </a:p>
          <a:p>
            <a:pPr marL="0" indent="0">
              <a:buNone/>
            </a:pPr>
            <a:br>
              <a:rPr lang="en-GB" dirty="0">
                <a:latin typeface="Times New Roman" panose="02020603050405020304" pitchFamily="18" charset="0"/>
                <a:cs typeface="Times New Roman" panose="02020603050405020304" pitchFamily="18" charset="0"/>
              </a:rPr>
            </a:br>
            <a:r>
              <a:rPr lang="en-GB" b="1" dirty="0">
                <a:latin typeface="Times New Roman" panose="02020603050405020304" pitchFamily="18" charset="0"/>
                <a:cs typeface="Times New Roman" panose="02020603050405020304" pitchFamily="18" charset="0"/>
              </a:rPr>
              <a:t>Answer:</a:t>
            </a:r>
            <a:r>
              <a:rPr lang="en-GB" dirty="0">
                <a:latin typeface="Times New Roman" panose="02020603050405020304" pitchFamily="18" charset="0"/>
                <a:cs typeface="Times New Roman" panose="02020603050405020304" pitchFamily="18" charset="0"/>
              </a:rPr>
              <a:t> b</a:t>
            </a:r>
            <a:endParaRPr lang="en-GB"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056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802DC-C4B0-4335-99AF-BDADADB15ED7}"/>
              </a:ext>
            </a:extLst>
          </p:cNvPr>
          <p:cNvSpPr>
            <a:spLocks noGrp="1"/>
          </p:cNvSpPr>
          <p:nvPr>
            <p:ph type="title"/>
          </p:nvPr>
        </p:nvSpPr>
        <p:spPr>
          <a:xfrm>
            <a:off x="838200" y="0"/>
            <a:ext cx="10515600" cy="565317"/>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Session 4: Quiz</a:t>
            </a:r>
            <a:endParaRPr lang="en-GB"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DBCA23D-633B-4CA6-991F-8DF4891F1B2A}"/>
              </a:ext>
            </a:extLst>
          </p:cNvPr>
          <p:cNvSpPr>
            <a:spLocks noGrp="1"/>
          </p:cNvSpPr>
          <p:nvPr>
            <p:ph idx="1"/>
          </p:nvPr>
        </p:nvSpPr>
        <p:spPr>
          <a:xfrm>
            <a:off x="0" y="753978"/>
            <a:ext cx="12192000" cy="6104021"/>
          </a:xfrm>
        </p:spPr>
        <p:txBody>
          <a:bodyPr/>
          <a:lstStyle/>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Q.2 </a:t>
            </a:r>
            <a:r>
              <a:rPr lang="en-GB" dirty="0">
                <a:latin typeface="Times New Roman" panose="02020603050405020304" pitchFamily="18" charset="0"/>
                <a:cs typeface="Times New Roman" panose="02020603050405020304" pitchFamily="18" charset="0"/>
              </a:rPr>
              <a:t>Which of the following is a key benefit of Custom GPTs for educators?</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a) Replaces professors completely</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b) Handles repetitive FAQs and provides consistent explanations</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c) Generates fake citations automatically</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d) Removes the need for teaching altogether</a:t>
            </a:r>
          </a:p>
          <a:p>
            <a:pPr marL="0" indent="0">
              <a:buNone/>
            </a:pPr>
            <a:br>
              <a:rPr lang="en-GB" dirty="0">
                <a:latin typeface="Times New Roman" panose="02020603050405020304" pitchFamily="18" charset="0"/>
                <a:cs typeface="Times New Roman" panose="02020603050405020304" pitchFamily="18" charset="0"/>
              </a:rPr>
            </a:br>
            <a:r>
              <a:rPr lang="en-GB" b="1" dirty="0">
                <a:latin typeface="Times New Roman" panose="02020603050405020304" pitchFamily="18" charset="0"/>
                <a:cs typeface="Times New Roman" panose="02020603050405020304" pitchFamily="18" charset="0"/>
              </a:rPr>
              <a:t>Answer:</a:t>
            </a:r>
            <a:r>
              <a:rPr lang="en-GB" dirty="0">
                <a:latin typeface="Times New Roman" panose="02020603050405020304" pitchFamily="18" charset="0"/>
                <a:cs typeface="Times New Roman" panose="02020603050405020304" pitchFamily="18" charset="0"/>
              </a:rPr>
              <a:t> b</a:t>
            </a:r>
            <a:endParaRPr lang="en-GB"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1687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802DC-C4B0-4335-99AF-BDADADB15ED7}"/>
              </a:ext>
            </a:extLst>
          </p:cNvPr>
          <p:cNvSpPr>
            <a:spLocks noGrp="1"/>
          </p:cNvSpPr>
          <p:nvPr>
            <p:ph type="title"/>
          </p:nvPr>
        </p:nvSpPr>
        <p:spPr>
          <a:xfrm>
            <a:off x="838200" y="0"/>
            <a:ext cx="10515600" cy="565317"/>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Session 4: Quiz</a:t>
            </a:r>
            <a:endParaRPr lang="en-GB"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DBCA23D-633B-4CA6-991F-8DF4891F1B2A}"/>
              </a:ext>
            </a:extLst>
          </p:cNvPr>
          <p:cNvSpPr>
            <a:spLocks noGrp="1"/>
          </p:cNvSpPr>
          <p:nvPr>
            <p:ph idx="1"/>
          </p:nvPr>
        </p:nvSpPr>
        <p:spPr>
          <a:xfrm>
            <a:off x="0" y="753978"/>
            <a:ext cx="12192000" cy="6104021"/>
          </a:xfrm>
        </p:spPr>
        <p:txBody>
          <a:bodyPr/>
          <a:lstStyle/>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Q.3 </a:t>
            </a:r>
            <a:r>
              <a:rPr lang="en-GB" dirty="0">
                <a:latin typeface="Times New Roman" panose="02020603050405020304" pitchFamily="18" charset="0"/>
                <a:cs typeface="Times New Roman" panose="02020603050405020304" pitchFamily="18" charset="0"/>
              </a:rPr>
              <a:t>In setting up a Custom GPT, which element defines how the GPT should respond (formal, friendly, student-friendly)?</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a) Instructions</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b) Tone</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c) Context</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d) Persona Card</a:t>
            </a:r>
          </a:p>
          <a:p>
            <a:pPr marL="0" indent="0">
              <a:buNone/>
            </a:pPr>
            <a:br>
              <a:rPr lang="en-GB" dirty="0">
                <a:latin typeface="Times New Roman" panose="02020603050405020304" pitchFamily="18" charset="0"/>
                <a:cs typeface="Times New Roman" panose="02020603050405020304" pitchFamily="18" charset="0"/>
              </a:rPr>
            </a:br>
            <a:r>
              <a:rPr lang="en-GB" b="1" dirty="0">
                <a:latin typeface="Times New Roman" panose="02020603050405020304" pitchFamily="18" charset="0"/>
                <a:cs typeface="Times New Roman" panose="02020603050405020304" pitchFamily="18" charset="0"/>
              </a:rPr>
              <a:t>Answer:</a:t>
            </a:r>
            <a:r>
              <a:rPr lang="en-GB" dirty="0">
                <a:latin typeface="Times New Roman" panose="02020603050405020304" pitchFamily="18" charset="0"/>
                <a:cs typeface="Times New Roman" panose="02020603050405020304" pitchFamily="18" charset="0"/>
              </a:rPr>
              <a:t> b</a:t>
            </a:r>
            <a:endParaRPr lang="en-GB"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4886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802DC-C4B0-4335-99AF-BDADADB15ED7}"/>
              </a:ext>
            </a:extLst>
          </p:cNvPr>
          <p:cNvSpPr>
            <a:spLocks noGrp="1"/>
          </p:cNvSpPr>
          <p:nvPr>
            <p:ph type="title"/>
          </p:nvPr>
        </p:nvSpPr>
        <p:spPr>
          <a:xfrm>
            <a:off x="838200" y="0"/>
            <a:ext cx="10515600" cy="565317"/>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Session 4: Quiz</a:t>
            </a:r>
            <a:endParaRPr lang="en-GB"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DBCA23D-633B-4CA6-991F-8DF4891F1B2A}"/>
              </a:ext>
            </a:extLst>
          </p:cNvPr>
          <p:cNvSpPr>
            <a:spLocks noGrp="1"/>
          </p:cNvSpPr>
          <p:nvPr>
            <p:ph idx="1"/>
          </p:nvPr>
        </p:nvSpPr>
        <p:spPr>
          <a:xfrm>
            <a:off x="0" y="753978"/>
            <a:ext cx="12192000" cy="6104021"/>
          </a:xfrm>
        </p:spPr>
        <p:txBody>
          <a:bodyPr/>
          <a:lstStyle/>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Q.4 </a:t>
            </a:r>
            <a:r>
              <a:rPr lang="en-GB" dirty="0">
                <a:latin typeface="Times New Roman" panose="02020603050405020304" pitchFamily="18" charset="0"/>
                <a:cs typeface="Times New Roman" panose="02020603050405020304" pitchFamily="18" charset="0"/>
              </a:rPr>
              <a:t>What is an example of aligning Custom GPT use-cases with teaching goals?</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a) Asking GPT to generate memes for fun</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b) Generating 5 Bloom Level 3 questions for Unit-2</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c) Making GPT write assignments for students</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d) Using GPT only for email replies</a:t>
            </a:r>
          </a:p>
          <a:p>
            <a:pPr marL="0" indent="0">
              <a:buNone/>
            </a:pPr>
            <a:br>
              <a:rPr lang="en-GB" dirty="0">
                <a:latin typeface="Times New Roman" panose="02020603050405020304" pitchFamily="18" charset="0"/>
                <a:cs typeface="Times New Roman" panose="02020603050405020304" pitchFamily="18" charset="0"/>
              </a:rPr>
            </a:br>
            <a:r>
              <a:rPr lang="en-GB" b="1" dirty="0">
                <a:latin typeface="Times New Roman" panose="02020603050405020304" pitchFamily="18" charset="0"/>
                <a:cs typeface="Times New Roman" panose="02020603050405020304" pitchFamily="18" charset="0"/>
              </a:rPr>
              <a:t>Answer:</a:t>
            </a:r>
            <a:r>
              <a:rPr lang="en-GB" dirty="0">
                <a:latin typeface="Times New Roman" panose="02020603050405020304" pitchFamily="18" charset="0"/>
                <a:cs typeface="Times New Roman" panose="02020603050405020304" pitchFamily="18" charset="0"/>
              </a:rPr>
              <a:t> b</a:t>
            </a:r>
            <a:endParaRPr lang="en-GB"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462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802DC-C4B0-4335-99AF-BDADADB15ED7}"/>
              </a:ext>
            </a:extLst>
          </p:cNvPr>
          <p:cNvSpPr>
            <a:spLocks noGrp="1"/>
          </p:cNvSpPr>
          <p:nvPr>
            <p:ph type="title"/>
          </p:nvPr>
        </p:nvSpPr>
        <p:spPr>
          <a:xfrm>
            <a:off x="838200" y="0"/>
            <a:ext cx="10515600" cy="565317"/>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Session 4: Quiz</a:t>
            </a:r>
            <a:endParaRPr lang="en-GB"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DBCA23D-633B-4CA6-991F-8DF4891F1B2A}"/>
              </a:ext>
            </a:extLst>
          </p:cNvPr>
          <p:cNvSpPr>
            <a:spLocks noGrp="1"/>
          </p:cNvSpPr>
          <p:nvPr>
            <p:ph idx="1"/>
          </p:nvPr>
        </p:nvSpPr>
        <p:spPr>
          <a:xfrm>
            <a:off x="0" y="753978"/>
            <a:ext cx="12192000" cy="6104021"/>
          </a:xfrm>
        </p:spPr>
        <p:txBody>
          <a:bodyPr/>
          <a:lstStyle/>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Q.5 </a:t>
            </a:r>
            <a:r>
              <a:rPr lang="en-GB" dirty="0">
                <a:latin typeface="Times New Roman" panose="02020603050405020304" pitchFamily="18" charset="0"/>
                <a:cs typeface="Times New Roman" panose="02020603050405020304" pitchFamily="18" charset="0"/>
              </a:rPr>
              <a:t>Which best practice ensures Custom GPTs are safe and reliable for classroom use?</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a) Skipping trial runs to save time</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b) Allowing GPT to create any content without restrictions</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c) Building guardrails and testing prompts before sharing with students</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d) Giving GPT no clear instructions</a:t>
            </a:r>
          </a:p>
          <a:p>
            <a:pPr marL="0" indent="0">
              <a:buNone/>
            </a:pPr>
            <a:br>
              <a:rPr lang="en-GB" dirty="0">
                <a:latin typeface="Times New Roman" panose="02020603050405020304" pitchFamily="18" charset="0"/>
                <a:cs typeface="Times New Roman" panose="02020603050405020304" pitchFamily="18" charset="0"/>
              </a:rPr>
            </a:br>
            <a:r>
              <a:rPr lang="en-GB" b="1" dirty="0">
                <a:latin typeface="Times New Roman" panose="02020603050405020304" pitchFamily="18" charset="0"/>
                <a:cs typeface="Times New Roman" panose="02020603050405020304" pitchFamily="18" charset="0"/>
              </a:rPr>
              <a:t>Answer:</a:t>
            </a:r>
            <a:r>
              <a:rPr lang="en-GB" dirty="0">
                <a:latin typeface="Times New Roman" panose="02020603050405020304" pitchFamily="18" charset="0"/>
                <a:cs typeface="Times New Roman" panose="02020603050405020304" pitchFamily="18" charset="0"/>
              </a:rPr>
              <a:t> c</a:t>
            </a:r>
          </a:p>
        </p:txBody>
      </p:sp>
    </p:spTree>
    <p:extLst>
      <p:ext uri="{BB962C8B-B14F-4D97-AF65-F5344CB8AC3E}">
        <p14:creationId xmlns:p14="http://schemas.microsoft.com/office/powerpoint/2010/main" val="2911568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BCA23D-633B-4CA6-991F-8DF4891F1B2A}"/>
              </a:ext>
            </a:extLst>
          </p:cNvPr>
          <p:cNvSpPr>
            <a:spLocks noGrp="1"/>
          </p:cNvSpPr>
          <p:nvPr>
            <p:ph idx="1"/>
          </p:nvPr>
        </p:nvSpPr>
        <p:spPr>
          <a:xfrm>
            <a:off x="0" y="2475999"/>
            <a:ext cx="12192000" cy="497306"/>
          </a:xfrm>
        </p:spPr>
        <p:txBody>
          <a:bodyPr>
            <a:noAutofit/>
          </a:bodyPr>
          <a:lstStyle/>
          <a:p>
            <a:pPr marL="0" indent="0" algn="ctr">
              <a:buNone/>
            </a:pPr>
            <a:r>
              <a:rPr lang="en-US" sz="3600" b="1" dirty="0">
                <a:latin typeface="Times New Roman" panose="02020603050405020304" pitchFamily="18" charset="0"/>
                <a:cs typeface="Times New Roman" panose="02020603050405020304" pitchFamily="18" charset="0"/>
              </a:rPr>
              <a:t>Session 5: </a:t>
            </a:r>
            <a:r>
              <a:rPr lang="en-IN" sz="3600" b="1" dirty="0">
                <a:latin typeface="Times New Roman" panose="02020603050405020304" pitchFamily="18" charset="0"/>
                <a:cs typeface="Times New Roman" panose="02020603050405020304" pitchFamily="18" charset="0"/>
              </a:rPr>
              <a:t>Daily Challenge &amp; Reflection</a:t>
            </a:r>
            <a:endParaRPr 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484138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2F1F19-38C8-48DE-872F-C53BD5F7B13E}"/>
              </a:ext>
            </a:extLst>
          </p:cNvPr>
          <p:cNvSpPr>
            <a:spLocks noGrp="1"/>
          </p:cNvSpPr>
          <p:nvPr>
            <p:ph idx="1"/>
          </p:nvPr>
        </p:nvSpPr>
        <p:spPr>
          <a:xfrm>
            <a:off x="0" y="0"/>
            <a:ext cx="12192000" cy="6857999"/>
          </a:xfrm>
        </p:spPr>
        <p:txBody>
          <a:bodyPr>
            <a:normAutofit/>
          </a:bodyPr>
          <a:lstStyle/>
          <a:p>
            <a:pPr marL="0" indent="0" algn="ctr">
              <a:buNone/>
            </a:pPr>
            <a:r>
              <a:rPr lang="en-US" sz="3200" b="1" dirty="0">
                <a:latin typeface="Times New Roman" panose="02020603050405020304" pitchFamily="18" charset="0"/>
                <a:cs typeface="Times New Roman" panose="02020603050405020304" pitchFamily="18" charset="0"/>
              </a:rPr>
              <a:t>Recap of Key Learnings</a:t>
            </a:r>
          </a:p>
          <a:p>
            <a:pPr marL="0" indent="0" algn="ctr">
              <a:buNone/>
            </a:pPr>
            <a:endParaRPr lang="en-US" sz="3200" b="1"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Today we explored how AI can empower educators rather than replace them.</a:t>
            </a:r>
          </a:p>
          <a:p>
            <a:pPr algn="just"/>
            <a:r>
              <a:rPr lang="en-GB" dirty="0">
                <a:latin typeface="Times New Roman" panose="02020603050405020304" pitchFamily="18" charset="0"/>
                <a:cs typeface="Times New Roman" panose="02020603050405020304" pitchFamily="18" charset="0"/>
              </a:rPr>
              <a:t>Learned about: </a:t>
            </a:r>
          </a:p>
          <a:p>
            <a:pPr algn="just">
              <a:buFont typeface="Wingdings" panose="05000000000000000000" pitchFamily="2" charset="2"/>
              <a:buChar char="v"/>
            </a:pPr>
            <a:r>
              <a:rPr lang="en-GB" dirty="0">
                <a:latin typeface="Times New Roman" panose="02020603050405020304" pitchFamily="18" charset="0"/>
                <a:cs typeface="Times New Roman" panose="02020603050405020304" pitchFamily="18" charset="0"/>
              </a:rPr>
              <a:t> Basics of AI, its evolution &amp; types, </a:t>
            </a:r>
          </a:p>
          <a:p>
            <a:pPr algn="just">
              <a:buFont typeface="Wingdings" panose="05000000000000000000" pitchFamily="2" charset="2"/>
              <a:buChar char="v"/>
            </a:pPr>
            <a:r>
              <a:rPr lang="en-GB" dirty="0">
                <a:latin typeface="Times New Roman" panose="02020603050405020304" pitchFamily="18" charset="0"/>
                <a:cs typeface="Times New Roman" panose="02020603050405020304" pitchFamily="18" charset="0"/>
              </a:rPr>
              <a:t> AI tools for content, assessment, and research,</a:t>
            </a:r>
          </a:p>
          <a:p>
            <a:pPr algn="just">
              <a:buFont typeface="Wingdings" panose="05000000000000000000" pitchFamily="2" charset="2"/>
              <a:buChar char="v"/>
            </a:pPr>
            <a:r>
              <a:rPr lang="en-GB" dirty="0">
                <a:latin typeface="Times New Roman" panose="02020603050405020304" pitchFamily="18" charset="0"/>
                <a:cs typeface="Times New Roman" panose="02020603050405020304" pitchFamily="18" charset="0"/>
              </a:rPr>
              <a:t> GPTs and how to personalize them for teaching</a:t>
            </a:r>
          </a:p>
          <a:p>
            <a:pPr marL="0" indent="0" algn="just">
              <a:buNone/>
            </a:pPr>
            <a:endParaRPr lang="en-GB" dirty="0">
              <a:latin typeface="Times New Roman" panose="02020603050405020304" pitchFamily="18" charset="0"/>
              <a:cs typeface="Times New Roman" panose="02020603050405020304" pitchFamily="18" charset="0"/>
            </a:endParaRPr>
          </a:p>
          <a:p>
            <a:pPr algn="just"/>
            <a:r>
              <a:rPr lang="en-GB" b="1" dirty="0">
                <a:latin typeface="Times New Roman" panose="02020603050405020304" pitchFamily="18" charset="0"/>
                <a:cs typeface="Times New Roman" panose="02020603050405020304" pitchFamily="18" charset="0"/>
              </a:rPr>
              <a:t>Key message: </a:t>
            </a:r>
            <a:r>
              <a:rPr lang="en-GB" dirty="0">
                <a:latin typeface="Times New Roman" panose="02020603050405020304" pitchFamily="18" charset="0"/>
                <a:cs typeface="Times New Roman" panose="02020603050405020304" pitchFamily="18" charset="0"/>
              </a:rPr>
              <a:t>AI saves time on routine tasks → professors can focus on mentorship &amp; innovation.</a:t>
            </a:r>
            <a:endParaRPr lang="en-GB" b="1" dirty="0">
              <a:latin typeface="Times New Roman" panose="02020603050405020304" pitchFamily="18" charset="0"/>
              <a:cs typeface="Times New Roman" panose="02020603050405020304" pitchFamily="18" charset="0"/>
            </a:endParaRPr>
          </a:p>
          <a:p>
            <a:pPr marL="0" indent="0" algn="just">
              <a:buNone/>
            </a:pPr>
            <a:endParaRPr lang="en-GB" dirty="0"/>
          </a:p>
        </p:txBody>
      </p:sp>
    </p:spTree>
    <p:extLst>
      <p:ext uri="{BB962C8B-B14F-4D97-AF65-F5344CB8AC3E}">
        <p14:creationId xmlns:p14="http://schemas.microsoft.com/office/powerpoint/2010/main" val="39875797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2F1F19-38C8-48DE-872F-C53BD5F7B13E}"/>
              </a:ext>
            </a:extLst>
          </p:cNvPr>
          <p:cNvSpPr>
            <a:spLocks noGrp="1"/>
          </p:cNvSpPr>
          <p:nvPr>
            <p:ph idx="1"/>
          </p:nvPr>
        </p:nvSpPr>
        <p:spPr>
          <a:xfrm>
            <a:off x="0" y="0"/>
            <a:ext cx="12192000" cy="6857999"/>
          </a:xfrm>
        </p:spPr>
        <p:txBody>
          <a:bodyPr>
            <a:normAutofit/>
          </a:bodyPr>
          <a:lstStyle/>
          <a:p>
            <a:pPr marL="0" indent="0" algn="ctr">
              <a:buNone/>
            </a:pPr>
            <a:r>
              <a:rPr lang="en-US" sz="3200" b="1" dirty="0">
                <a:latin typeface="Times New Roman" panose="02020603050405020304" pitchFamily="18" charset="0"/>
                <a:cs typeface="Times New Roman" panose="02020603050405020304" pitchFamily="18" charset="0"/>
              </a:rPr>
              <a:t>Identifying Classroom Problems</a:t>
            </a:r>
          </a:p>
          <a:p>
            <a:pPr marL="0" indent="0" algn="ctr">
              <a:buNone/>
            </a:pPr>
            <a:endParaRPr lang="en-US" sz="3200" b="1"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Every professor faces repetitive challenges in teaching.</a:t>
            </a:r>
          </a:p>
          <a:p>
            <a:pPr algn="just"/>
            <a:r>
              <a:rPr lang="en-GB" dirty="0">
                <a:latin typeface="Times New Roman" panose="02020603050405020304" pitchFamily="18" charset="0"/>
                <a:cs typeface="Times New Roman" panose="02020603050405020304" pitchFamily="18" charset="0"/>
              </a:rPr>
              <a:t>Example challenges:</a:t>
            </a:r>
          </a:p>
          <a:p>
            <a:pPr algn="just">
              <a:buFont typeface="Wingdings" panose="05000000000000000000" pitchFamily="2" charset="2"/>
              <a:buChar char="v"/>
            </a:pPr>
            <a:r>
              <a:rPr lang="en-GB" b="1" dirty="0">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Preparing question banks every semester</a:t>
            </a:r>
          </a:p>
          <a:p>
            <a:pPr algn="just">
              <a:buFont typeface="Wingdings" panose="05000000000000000000" pitchFamily="2" charset="2"/>
              <a:buChar char="v"/>
            </a:pPr>
            <a:r>
              <a:rPr lang="en-GB" b="1" dirty="0">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Giving quick feedback on assignments</a:t>
            </a:r>
          </a:p>
          <a:p>
            <a:pPr algn="just">
              <a:buFont typeface="Wingdings" panose="05000000000000000000" pitchFamily="2" charset="2"/>
              <a:buChar char="v"/>
            </a:pPr>
            <a:r>
              <a:rPr lang="en-GB" b="1" dirty="0">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Keeping students actively engaged during lectures</a:t>
            </a:r>
          </a:p>
          <a:p>
            <a:pPr marL="0" indent="0" algn="just">
              <a:buNone/>
            </a:pPr>
            <a:endParaRPr lang="en-GB" dirty="0">
              <a:latin typeface="Times New Roman" panose="02020603050405020304" pitchFamily="18" charset="0"/>
              <a:cs typeface="Times New Roman" panose="02020603050405020304" pitchFamily="18" charset="0"/>
            </a:endParaRPr>
          </a:p>
          <a:p>
            <a:pPr algn="just"/>
            <a:r>
              <a:rPr lang="en-GB" b="1" dirty="0">
                <a:latin typeface="Times New Roman" panose="02020603050405020304" pitchFamily="18" charset="0"/>
                <a:cs typeface="Times New Roman" panose="02020603050405020304" pitchFamily="18" charset="0"/>
              </a:rPr>
              <a:t>Task:</a:t>
            </a:r>
            <a:r>
              <a:rPr lang="en-GB" dirty="0">
                <a:latin typeface="Times New Roman" panose="02020603050405020304" pitchFamily="18" charset="0"/>
                <a:cs typeface="Times New Roman" panose="02020603050405020304" pitchFamily="18" charset="0"/>
              </a:rPr>
              <a:t> Identify 1-2 classroom problems that AI could help solve.</a:t>
            </a:r>
          </a:p>
          <a:p>
            <a:pPr algn="just"/>
            <a:r>
              <a:rPr lang="en-GB" b="1" dirty="0">
                <a:latin typeface="Times New Roman" panose="02020603050405020304" pitchFamily="18" charset="0"/>
                <a:cs typeface="Times New Roman" panose="02020603050405020304" pitchFamily="18" charset="0"/>
              </a:rPr>
              <a:t>Remember:</a:t>
            </a:r>
            <a:r>
              <a:rPr lang="en-GB" dirty="0">
                <a:latin typeface="Times New Roman" panose="02020603050405020304" pitchFamily="18" charset="0"/>
                <a:cs typeface="Times New Roman" panose="02020603050405020304" pitchFamily="18" charset="0"/>
              </a:rPr>
              <a:t> The more specific the problem, the easier it is to design an AI solution.</a:t>
            </a:r>
            <a:endParaRPr lang="en-GB"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62161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2F1F19-38C8-48DE-872F-C53BD5F7B13E}"/>
              </a:ext>
            </a:extLst>
          </p:cNvPr>
          <p:cNvSpPr>
            <a:spLocks noGrp="1"/>
          </p:cNvSpPr>
          <p:nvPr>
            <p:ph idx="1"/>
          </p:nvPr>
        </p:nvSpPr>
        <p:spPr>
          <a:xfrm>
            <a:off x="0" y="0"/>
            <a:ext cx="12192000" cy="6600304"/>
          </a:xfrm>
        </p:spPr>
        <p:txBody>
          <a:bodyPr>
            <a:normAutofit/>
          </a:bodyPr>
          <a:lstStyle/>
          <a:p>
            <a:pPr marL="0" indent="0" algn="ctr">
              <a:buNone/>
            </a:pPr>
            <a:r>
              <a:rPr lang="en-US" sz="3200" b="1" dirty="0">
                <a:latin typeface="Times New Roman" panose="02020603050405020304" pitchFamily="18" charset="0"/>
                <a:cs typeface="Times New Roman" panose="02020603050405020304" pitchFamily="18" charset="0"/>
              </a:rPr>
              <a:t>Peer Discussion &amp; Feedback</a:t>
            </a:r>
          </a:p>
          <a:p>
            <a:pPr marL="0" indent="0" algn="ctr">
              <a:buNone/>
            </a:pPr>
            <a:endParaRPr lang="en-US" sz="3200" b="1"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Faculty share their AI use-case ideas in small groups.</a:t>
            </a:r>
          </a:p>
          <a:p>
            <a:pPr algn="just"/>
            <a:r>
              <a:rPr lang="en-GB" dirty="0">
                <a:latin typeface="Times New Roman" panose="02020603050405020304" pitchFamily="18" charset="0"/>
                <a:cs typeface="Times New Roman" panose="02020603050405020304" pitchFamily="18" charset="0"/>
              </a:rPr>
              <a:t>Peer feedback helps refine:</a:t>
            </a:r>
          </a:p>
          <a:p>
            <a:pPr algn="just">
              <a:buFont typeface="Wingdings" panose="05000000000000000000" pitchFamily="2" charset="2"/>
              <a:buChar char="v"/>
            </a:pPr>
            <a:r>
              <a:rPr lang="en-GB" b="1" dirty="0">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Is the problem clearly defined?</a:t>
            </a:r>
          </a:p>
          <a:p>
            <a:pPr algn="just">
              <a:buFont typeface="Wingdings" panose="05000000000000000000" pitchFamily="2" charset="2"/>
              <a:buChar char="v"/>
            </a:pPr>
            <a:r>
              <a:rPr lang="en-GB" b="1" dirty="0">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Is the AI tool chosen appropriate?</a:t>
            </a:r>
          </a:p>
          <a:p>
            <a:pPr algn="just">
              <a:buFont typeface="Wingdings" panose="05000000000000000000" pitchFamily="2" charset="2"/>
              <a:buChar char="v"/>
            </a:pPr>
            <a:r>
              <a:rPr lang="en-GB" b="1" dirty="0">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Are learning outcomes aligned?</a:t>
            </a:r>
          </a:p>
          <a:p>
            <a:pPr algn="just">
              <a:buFont typeface="Wingdings" panose="05000000000000000000" pitchFamily="2" charset="2"/>
              <a:buChar char="v"/>
            </a:pPr>
            <a:endParaRPr lang="en-GB" b="1" dirty="0">
              <a:latin typeface="Times New Roman" panose="02020603050405020304" pitchFamily="18" charset="0"/>
              <a:cs typeface="Times New Roman" panose="02020603050405020304" pitchFamily="18" charset="0"/>
            </a:endParaRPr>
          </a:p>
          <a:p>
            <a:pPr algn="just"/>
            <a:r>
              <a:rPr lang="en-GB" b="1" dirty="0">
                <a:latin typeface="Times New Roman" panose="02020603050405020304" pitchFamily="18" charset="0"/>
                <a:cs typeface="Times New Roman" panose="02020603050405020304" pitchFamily="18" charset="0"/>
              </a:rPr>
              <a:t>Outcome: </a:t>
            </a:r>
            <a:r>
              <a:rPr lang="en-GB" dirty="0">
                <a:latin typeface="Times New Roman" panose="02020603050405020304" pitchFamily="18" charset="0"/>
                <a:cs typeface="Times New Roman" panose="02020603050405020304" pitchFamily="18" charset="0"/>
              </a:rPr>
              <a:t>Stronger, realistic classroom use-cases shaped by collective input.</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683123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2F1F19-38C8-48DE-872F-C53BD5F7B13E}"/>
              </a:ext>
            </a:extLst>
          </p:cNvPr>
          <p:cNvSpPr>
            <a:spLocks noGrp="1"/>
          </p:cNvSpPr>
          <p:nvPr>
            <p:ph idx="1"/>
          </p:nvPr>
        </p:nvSpPr>
        <p:spPr>
          <a:xfrm>
            <a:off x="0" y="0"/>
            <a:ext cx="12192000" cy="6857999"/>
          </a:xfrm>
        </p:spPr>
        <p:txBody>
          <a:bodyPr>
            <a:normAutofit/>
          </a:bodyPr>
          <a:lstStyle/>
          <a:p>
            <a:pPr marL="0" indent="0" algn="ctr">
              <a:buNone/>
            </a:pPr>
            <a:r>
              <a:rPr lang="en-US" sz="3200" b="1" dirty="0">
                <a:latin typeface="Times New Roman" panose="02020603050405020304" pitchFamily="18" charset="0"/>
                <a:cs typeface="Times New Roman" panose="02020603050405020304" pitchFamily="18" charset="0"/>
              </a:rPr>
              <a:t>Closing Reflection</a:t>
            </a:r>
          </a:p>
          <a:p>
            <a:pPr marL="0" indent="0" algn="ctr">
              <a:buNone/>
            </a:pPr>
            <a:endParaRPr lang="en-US" sz="3200" b="1"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AI is not about knowing every tool, it’s about solving real classroom problems.</a:t>
            </a:r>
          </a:p>
          <a:p>
            <a:pPr algn="just"/>
            <a:r>
              <a:rPr lang="en-US" dirty="0">
                <a:latin typeface="Times New Roman" panose="02020603050405020304" pitchFamily="18" charset="0"/>
                <a:cs typeface="Times New Roman" panose="02020603050405020304" pitchFamily="18" charset="0"/>
              </a:rPr>
              <a:t>Faculty walk away today with:</a:t>
            </a: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 clearer understanding of AI in education</a:t>
            </a: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 draft use-case plan for their own subject</a:t>
            </a: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Confidence to start experimenting tomorrow</a:t>
            </a:r>
          </a:p>
          <a:p>
            <a:pPr algn="just">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0" indent="0" algn="just">
              <a:buNone/>
            </a:pPr>
            <a:r>
              <a:rPr lang="en-US" b="1" dirty="0">
                <a:latin typeface="Times New Roman" panose="02020603050405020304" pitchFamily="18" charset="0"/>
                <a:cs typeface="Times New Roman" panose="02020603050405020304" pitchFamily="18" charset="0"/>
              </a:rPr>
              <a:t>Quote to end the day: </a:t>
            </a:r>
          </a:p>
          <a:p>
            <a:pPr marL="0" indent="0" algn="just">
              <a:buNone/>
            </a:pP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Innovation in education starts when teachers reimagine their own classrooms.”</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8778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527458-B4B5-4391-B089-DDD8DE4890C3}"/>
              </a:ext>
            </a:extLst>
          </p:cNvPr>
          <p:cNvSpPr/>
          <p:nvPr/>
        </p:nvSpPr>
        <p:spPr>
          <a:xfrm>
            <a:off x="0" y="63986"/>
            <a:ext cx="12191999" cy="646331"/>
          </a:xfrm>
          <a:prstGeom prst="rect">
            <a:avLst/>
          </a:prstGeom>
        </p:spPr>
        <p:txBody>
          <a:bodyPr wrap="square">
            <a:spAutoFit/>
          </a:bodyPr>
          <a:lstStyle/>
          <a:p>
            <a:pPr algn="ctr"/>
            <a:r>
              <a:rPr lang="en-US" sz="3600" b="1" dirty="0">
                <a:latin typeface="Times New Roman" panose="02020603050405020304" pitchFamily="18" charset="0"/>
                <a:cs typeface="Times New Roman" panose="02020603050405020304" pitchFamily="18" charset="0"/>
              </a:rPr>
              <a:t>Evolution of AI </a:t>
            </a:r>
          </a:p>
        </p:txBody>
      </p:sp>
      <p:pic>
        <p:nvPicPr>
          <p:cNvPr id="7" name="Picture 6">
            <a:extLst>
              <a:ext uri="{FF2B5EF4-FFF2-40B4-BE49-F238E27FC236}">
                <a16:creationId xmlns:a16="http://schemas.microsoft.com/office/drawing/2014/main" id="{1CC48F77-88DA-44A4-A6A3-B1F7C459A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6904" y="707488"/>
            <a:ext cx="9930063" cy="6150512"/>
          </a:xfrm>
          <a:prstGeom prst="rect">
            <a:avLst/>
          </a:prstGeom>
        </p:spPr>
      </p:pic>
    </p:spTree>
    <p:extLst>
      <p:ext uri="{BB962C8B-B14F-4D97-AF65-F5344CB8AC3E}">
        <p14:creationId xmlns:p14="http://schemas.microsoft.com/office/powerpoint/2010/main" val="3687873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EBD93C-58C4-451B-901A-F83C3300E1E8}"/>
              </a:ext>
            </a:extLst>
          </p:cNvPr>
          <p:cNvSpPr>
            <a:spLocks noGrp="1"/>
          </p:cNvSpPr>
          <p:nvPr>
            <p:ph idx="1"/>
          </p:nvPr>
        </p:nvSpPr>
        <p:spPr>
          <a:xfrm>
            <a:off x="0" y="0"/>
            <a:ext cx="12191999" cy="6858000"/>
          </a:xfrm>
        </p:spPr>
        <p:txBody>
          <a:bodyPr>
            <a:normAutofit/>
          </a:bodyPr>
          <a:lstStyle/>
          <a:p>
            <a:pPr marL="0" indent="0" algn="ctr">
              <a:buNone/>
            </a:pPr>
            <a:r>
              <a:rPr lang="en-US" sz="3600" b="1" dirty="0">
                <a:latin typeface="Times New Roman" panose="02020603050405020304" pitchFamily="18" charset="0"/>
                <a:cs typeface="Times New Roman" panose="02020603050405020304" pitchFamily="18" charset="0"/>
              </a:rPr>
              <a:t>Types of AI</a:t>
            </a:r>
          </a:p>
          <a:p>
            <a:pPr marL="0" indent="0" algn="just">
              <a:buNone/>
            </a:pPr>
            <a:r>
              <a:rPr lang="en-GB" dirty="0">
                <a:latin typeface="Times New Roman" panose="02020603050405020304" pitchFamily="18" charset="0"/>
                <a:cs typeface="Times New Roman" panose="02020603050405020304" pitchFamily="18" charset="0"/>
              </a:rPr>
              <a:t>Artificial Intelligence is not just one thing it exists in different levels of capability, just like students in a classroom: some can do one subject really well, some can learn everything, and some might even surpass the teacher one day. Let’s break it down into three types:</a:t>
            </a:r>
          </a:p>
          <a:p>
            <a:pPr marL="0" indent="0" algn="just">
              <a:buNone/>
            </a:pP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B82C82D-C69D-473C-B1AA-CA95AB3311BC}"/>
              </a:ext>
            </a:extLst>
          </p:cNvPr>
          <p:cNvPicPr>
            <a:picLocks noChangeAspect="1"/>
          </p:cNvPicPr>
          <p:nvPr/>
        </p:nvPicPr>
        <p:blipFill>
          <a:blip r:embed="rId2"/>
          <a:stretch>
            <a:fillRect/>
          </a:stretch>
        </p:blipFill>
        <p:spPr>
          <a:xfrm>
            <a:off x="661228" y="2813322"/>
            <a:ext cx="10869542" cy="2791215"/>
          </a:xfrm>
          <a:prstGeom prst="rect">
            <a:avLst/>
          </a:prstGeom>
        </p:spPr>
      </p:pic>
    </p:spTree>
    <p:extLst>
      <p:ext uri="{BB962C8B-B14F-4D97-AF65-F5344CB8AC3E}">
        <p14:creationId xmlns:p14="http://schemas.microsoft.com/office/powerpoint/2010/main" val="3981797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EBD93C-58C4-451B-901A-F83C3300E1E8}"/>
              </a:ext>
            </a:extLst>
          </p:cNvPr>
          <p:cNvSpPr>
            <a:spLocks noGrp="1"/>
          </p:cNvSpPr>
          <p:nvPr>
            <p:ph idx="1"/>
          </p:nvPr>
        </p:nvSpPr>
        <p:spPr>
          <a:xfrm>
            <a:off x="0" y="1375611"/>
            <a:ext cx="5309936" cy="5173579"/>
          </a:xfrm>
        </p:spPr>
        <p:txBody>
          <a:bodyPr>
            <a:normAutofit/>
          </a:bodyPr>
          <a:lstStyle/>
          <a:p>
            <a:pPr marL="0" indent="0" algn="just">
              <a:buNone/>
            </a:pPr>
            <a:endParaRPr lang="en-GB" dirty="0">
              <a:latin typeface="Times New Roman" panose="02020603050405020304" pitchFamily="18" charset="0"/>
              <a:cs typeface="Times New Roman" panose="02020603050405020304" pitchFamily="18" charset="0"/>
            </a:endParaRPr>
          </a:p>
          <a:p>
            <a:pPr marL="0" indent="0" algn="just">
              <a:buNone/>
            </a:pPr>
            <a:endParaRPr lang="en-GB" dirty="0">
              <a:latin typeface="Times New Roman" panose="02020603050405020304" pitchFamily="18" charset="0"/>
              <a:cs typeface="Times New Roman" panose="02020603050405020304" pitchFamily="18" charset="0"/>
            </a:endParaRPr>
          </a:p>
          <a:p>
            <a:pPr marL="0" indent="0" algn="just">
              <a:buNone/>
            </a:pPr>
            <a:r>
              <a:rPr lang="en-GB" dirty="0">
                <a:latin typeface="Times New Roman" panose="02020603050405020304" pitchFamily="18" charset="0"/>
                <a:cs typeface="Times New Roman" panose="02020603050405020304" pitchFamily="18" charset="0"/>
              </a:rPr>
              <a:t>Artificial Intelligence is not here to replace teachers, it is here to empower teachers. Imagine having an assistant who can handle repetitive work while you focus on inspiring and mentoring students. That is the real value of AI in education.</a:t>
            </a:r>
          </a:p>
        </p:txBody>
      </p:sp>
      <p:pic>
        <p:nvPicPr>
          <p:cNvPr id="4" name="Picture 3">
            <a:extLst>
              <a:ext uri="{FF2B5EF4-FFF2-40B4-BE49-F238E27FC236}">
                <a16:creationId xmlns:a16="http://schemas.microsoft.com/office/drawing/2014/main" id="{C7BC462E-86B5-416C-900F-9139A2DAB0F1}"/>
              </a:ext>
            </a:extLst>
          </p:cNvPr>
          <p:cNvPicPr>
            <a:picLocks noChangeAspect="1"/>
          </p:cNvPicPr>
          <p:nvPr/>
        </p:nvPicPr>
        <p:blipFill rotWithShape="1">
          <a:blip r:embed="rId2">
            <a:extLst>
              <a:ext uri="{28A0092B-C50C-407E-A947-70E740481C1C}">
                <a14:useLocalDpi xmlns:a14="http://schemas.microsoft.com/office/drawing/2010/main" val="0"/>
              </a:ext>
            </a:extLst>
          </a:blip>
          <a:srcRect t="16783"/>
          <a:stretch/>
        </p:blipFill>
        <p:spPr>
          <a:xfrm>
            <a:off x="5309936" y="1375611"/>
            <a:ext cx="6882063" cy="4106778"/>
          </a:xfrm>
          <a:prstGeom prst="rect">
            <a:avLst/>
          </a:prstGeom>
        </p:spPr>
      </p:pic>
      <p:sp>
        <p:nvSpPr>
          <p:cNvPr id="5" name="Rectangle 4">
            <a:extLst>
              <a:ext uri="{FF2B5EF4-FFF2-40B4-BE49-F238E27FC236}">
                <a16:creationId xmlns:a16="http://schemas.microsoft.com/office/drawing/2014/main" id="{E58C8983-8EF7-41CE-91B0-5B94DB1D0260}"/>
              </a:ext>
            </a:extLst>
          </p:cNvPr>
          <p:cNvSpPr/>
          <p:nvPr/>
        </p:nvSpPr>
        <p:spPr>
          <a:xfrm>
            <a:off x="0" y="136356"/>
            <a:ext cx="11935325" cy="646331"/>
          </a:xfrm>
          <a:prstGeom prst="rect">
            <a:avLst/>
          </a:prstGeom>
        </p:spPr>
        <p:txBody>
          <a:bodyPr wrap="square">
            <a:spAutoFit/>
          </a:bodyPr>
          <a:lstStyle/>
          <a:p>
            <a:pPr algn="ctr"/>
            <a:r>
              <a:rPr lang="en-US" sz="3600" b="1" dirty="0">
                <a:latin typeface="Times New Roman" panose="02020603050405020304" pitchFamily="18" charset="0"/>
                <a:cs typeface="Times New Roman" panose="02020603050405020304" pitchFamily="18" charset="0"/>
              </a:rPr>
              <a:t>Why AI in Education?</a:t>
            </a:r>
          </a:p>
        </p:txBody>
      </p:sp>
    </p:spTree>
    <p:extLst>
      <p:ext uri="{BB962C8B-B14F-4D97-AF65-F5344CB8AC3E}">
        <p14:creationId xmlns:p14="http://schemas.microsoft.com/office/powerpoint/2010/main" val="2229714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6A73423-28FA-4C7F-9B1E-92EF5DD35A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840" y="2470484"/>
            <a:ext cx="11931010" cy="3048000"/>
          </a:xfrm>
        </p:spPr>
      </p:pic>
    </p:spTree>
    <p:extLst>
      <p:ext uri="{BB962C8B-B14F-4D97-AF65-F5344CB8AC3E}">
        <p14:creationId xmlns:p14="http://schemas.microsoft.com/office/powerpoint/2010/main" val="13016586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576</TotalTime>
  <Words>2155</Words>
  <Application>Microsoft Office PowerPoint</Application>
  <PresentationFormat>Widescreen</PresentationFormat>
  <Paragraphs>240</Paragraphs>
  <Slides>59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Arial</vt:lpstr>
      <vt:lpstr>Calibri</vt:lpstr>
      <vt:lpstr>Calibri Light</vt:lpstr>
      <vt:lpstr>Times New Roman</vt:lpstr>
      <vt:lpstr>Wingdings</vt:lpstr>
      <vt:lpstr>Office Theme</vt:lpstr>
      <vt:lpstr>Faculty Development Program (FDP)  </vt:lpstr>
      <vt:lpstr>Program Overview</vt:lpstr>
      <vt:lpstr>Day 1-Introduction to AI &amp; Exploring GPT Platforms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Session 1: Quiz</vt:lpstr>
      <vt:lpstr>Session 1: Quiz</vt:lpstr>
      <vt:lpstr>Session 1: Quiz</vt:lpstr>
      <vt:lpstr>Session 1: Quiz</vt:lpstr>
      <vt:lpstr>Session 1: Quiz</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Session 2: Quiz</vt:lpstr>
      <vt:lpstr>Session 2: Quiz</vt:lpstr>
      <vt:lpstr>Session 2: Quiz</vt:lpstr>
      <vt:lpstr>Session 2: Quiz</vt:lpstr>
      <vt:lpstr>Session 2: Quiz</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Session 3: Quiz</vt:lpstr>
      <vt:lpstr>Session 3: Quiz</vt:lpstr>
      <vt:lpstr>Session 3: Quiz</vt:lpstr>
      <vt:lpstr>Session 3: Quiz</vt:lpstr>
      <vt:lpstr>Session 3: Quiz</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Session 4: Quiz</vt:lpstr>
      <vt:lpstr>Session 4: Quiz</vt:lpstr>
      <vt:lpstr>Session 4: Quiz</vt:lpstr>
      <vt:lpstr>Session 4: Quiz</vt:lpstr>
      <vt:lpstr>Session 4: Quiz</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Faculty Development Program (FDP)</dc:title>
  <dc:creator>Dhruv Panchal</dc:creator>
  <cp:lastModifiedBy>Dhruv Panchal</cp:lastModifiedBy>
  <cp:revision>35</cp:revision>
  <dcterms:created xsi:type="dcterms:W3CDTF">2025-08-18T08:58:42Z</dcterms:created>
  <dcterms:modified xsi:type="dcterms:W3CDTF">2025-08-29T05:34:08Z</dcterms:modified>
</cp:coreProperties>
</file>